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7" r:id="rId6"/>
    <p:sldId id="258" r:id="rId7"/>
    <p:sldId id="290" r:id="rId8"/>
    <p:sldId id="264" r:id="rId9"/>
    <p:sldId id="294" r:id="rId10"/>
    <p:sldId id="295" r:id="rId11"/>
    <p:sldId id="296" r:id="rId12"/>
    <p:sldId id="297" r:id="rId13"/>
    <p:sldId id="298" r:id="rId14"/>
    <p:sldId id="299" r:id="rId15"/>
    <p:sldId id="291" r:id="rId16"/>
    <p:sldId id="268" r:id="rId17"/>
    <p:sldId id="286" r:id="rId18"/>
    <p:sldId id="262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3204" autoAdjust="0"/>
  </p:normalViewPr>
  <p:slideViewPr>
    <p:cSldViewPr snapToGrid="0">
      <p:cViewPr varScale="1">
        <p:scale>
          <a:sx n="104" d="100"/>
          <a:sy n="104" d="100"/>
        </p:scale>
        <p:origin x="810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3D2B3-BB3B-4B0F-95F7-5300E59559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9238E-BB29-48D5-9C78-58AC403CB579}">
      <dgm:prSet phldrT="[Text]"/>
      <dgm:spPr/>
      <dgm:t>
        <a:bodyPr/>
        <a:lstStyle/>
        <a:p>
          <a:r>
            <a:rPr lang="en-US" dirty="0"/>
            <a:t>Sell more Ford, Chevrolet and Nissan vehicles. </a:t>
          </a:r>
        </a:p>
      </dgm:t>
    </dgm:pt>
    <dgm:pt modelId="{F2CF068C-A010-4C33-BE7D-E37CFAAF4AE6}" type="parTrans" cxnId="{3D2327DB-5C90-47EE-89C7-F00FD5F36E36}">
      <dgm:prSet/>
      <dgm:spPr/>
      <dgm:t>
        <a:bodyPr/>
        <a:lstStyle/>
        <a:p>
          <a:endParaRPr lang="en-US"/>
        </a:p>
      </dgm:t>
    </dgm:pt>
    <dgm:pt modelId="{CE3FDCCA-4A61-477F-A7D3-C22A4B8D30B9}" type="sibTrans" cxnId="{3D2327DB-5C90-47EE-89C7-F00FD5F36E36}">
      <dgm:prSet/>
      <dgm:spPr/>
      <dgm:t>
        <a:bodyPr/>
        <a:lstStyle/>
        <a:p>
          <a:endParaRPr lang="en-US"/>
        </a:p>
      </dgm:t>
    </dgm:pt>
    <dgm:pt modelId="{99A91B25-B69A-4FBA-870F-CC812610AB94}">
      <dgm:prSet phldrT="[Text]"/>
      <dgm:spPr/>
      <dgm:t>
        <a:bodyPr/>
        <a:lstStyle/>
        <a:p>
          <a:r>
            <a:rPr lang="en-US" dirty="0"/>
            <a:t>Sell newer vehicles. (2011-2014).</a:t>
          </a:r>
        </a:p>
      </dgm:t>
    </dgm:pt>
    <dgm:pt modelId="{6B432D41-13C2-4119-A13C-94C8899E613C}" type="parTrans" cxnId="{CC23A669-436A-4867-AFC0-EEBA71D882EA}">
      <dgm:prSet/>
      <dgm:spPr/>
      <dgm:t>
        <a:bodyPr/>
        <a:lstStyle/>
        <a:p>
          <a:endParaRPr lang="en-US"/>
        </a:p>
      </dgm:t>
    </dgm:pt>
    <dgm:pt modelId="{1775AC37-B06E-42E0-8E52-8F320195761C}" type="sibTrans" cxnId="{CC23A669-436A-4867-AFC0-EEBA71D882EA}">
      <dgm:prSet/>
      <dgm:spPr/>
      <dgm:t>
        <a:bodyPr/>
        <a:lstStyle/>
        <a:p>
          <a:endParaRPr lang="en-US"/>
        </a:p>
      </dgm:t>
    </dgm:pt>
    <dgm:pt modelId="{2A8D9073-9505-4B31-8BF1-EDE613812B9C}">
      <dgm:prSet phldrT="[Text]"/>
      <dgm:spPr/>
      <dgm:t>
        <a:bodyPr/>
        <a:lstStyle/>
        <a:p>
          <a:r>
            <a:rPr lang="en-US" dirty="0"/>
            <a:t>Random Forests is the best model for price predictions.</a:t>
          </a:r>
        </a:p>
      </dgm:t>
    </dgm:pt>
    <dgm:pt modelId="{CAD54FB4-FEB0-4FD3-B955-036316AC1390}" type="parTrans" cxnId="{0058DB35-3E77-4C72-83F2-A9077FF06763}">
      <dgm:prSet/>
      <dgm:spPr/>
      <dgm:t>
        <a:bodyPr/>
        <a:lstStyle/>
        <a:p>
          <a:endParaRPr lang="en-US"/>
        </a:p>
      </dgm:t>
    </dgm:pt>
    <dgm:pt modelId="{6E3A3C22-8267-4C37-A2E2-6A4F33E671C7}" type="sibTrans" cxnId="{0058DB35-3E77-4C72-83F2-A9077FF06763}">
      <dgm:prSet/>
      <dgm:spPr/>
      <dgm:t>
        <a:bodyPr/>
        <a:lstStyle/>
        <a:p>
          <a:endParaRPr lang="en-US"/>
        </a:p>
      </dgm:t>
    </dgm:pt>
    <dgm:pt modelId="{57F7F5CD-9751-443E-B413-41B85221FA78}">
      <dgm:prSet phldrT="[Text]" custT="1"/>
      <dgm:spPr/>
      <dgm:t>
        <a:bodyPr/>
        <a:lstStyle/>
        <a:p>
          <a:r>
            <a:rPr lang="en-US" sz="1600" dirty="0"/>
            <a:t>Charts show that these are the top 3 most popular vehicles.</a:t>
          </a:r>
        </a:p>
      </dgm:t>
    </dgm:pt>
    <dgm:pt modelId="{BE2EA945-09DA-4767-B6E5-96F34AD48DFD}" type="parTrans" cxnId="{C61DF0BF-98F4-405A-9866-55BB84B468E2}">
      <dgm:prSet/>
      <dgm:spPr/>
      <dgm:t>
        <a:bodyPr/>
        <a:lstStyle/>
        <a:p>
          <a:endParaRPr lang="en-US"/>
        </a:p>
      </dgm:t>
    </dgm:pt>
    <dgm:pt modelId="{D202D6E2-0571-4B2C-A29E-DE6413B8C51A}" type="sibTrans" cxnId="{C61DF0BF-98F4-405A-9866-55BB84B468E2}">
      <dgm:prSet/>
      <dgm:spPr/>
      <dgm:t>
        <a:bodyPr/>
        <a:lstStyle/>
        <a:p>
          <a:endParaRPr lang="en-US"/>
        </a:p>
      </dgm:t>
    </dgm:pt>
    <dgm:pt modelId="{43BC6124-6D67-4D97-8887-97AB6D5B7038}">
      <dgm:prSet phldrT="[Text]" custT="1"/>
      <dgm:spPr/>
      <dgm:t>
        <a:bodyPr/>
        <a:lstStyle/>
        <a:p>
          <a:r>
            <a:rPr lang="en-US" sz="1600" dirty="0"/>
            <a:t>Most popular sold vehicles are from the years 2011-2014.</a:t>
          </a:r>
        </a:p>
      </dgm:t>
    </dgm:pt>
    <dgm:pt modelId="{D6FC8440-55A3-487B-94C9-366723385BCF}" type="parTrans" cxnId="{E966A191-85D9-4554-A1E7-860E7ECFE63B}">
      <dgm:prSet/>
      <dgm:spPr/>
      <dgm:t>
        <a:bodyPr/>
        <a:lstStyle/>
        <a:p>
          <a:endParaRPr lang="en-US"/>
        </a:p>
      </dgm:t>
    </dgm:pt>
    <dgm:pt modelId="{ACCC70C0-9AF4-4935-9A07-B69BE5876F5B}" type="sibTrans" cxnId="{E966A191-85D9-4554-A1E7-860E7ECFE63B}">
      <dgm:prSet/>
      <dgm:spPr/>
      <dgm:t>
        <a:bodyPr/>
        <a:lstStyle/>
        <a:p>
          <a:endParaRPr lang="en-US"/>
        </a:p>
      </dgm:t>
    </dgm:pt>
    <dgm:pt modelId="{7E9CBD54-F85C-41C4-B81F-138F39D3B93F}">
      <dgm:prSet phldrT="[Text]"/>
      <dgm:spPr/>
      <dgm:t>
        <a:bodyPr/>
        <a:lstStyle/>
        <a:p>
          <a:r>
            <a:rPr lang="en-US" dirty="0"/>
            <a:t>Highest accuracy among used algorithms.</a:t>
          </a:r>
        </a:p>
      </dgm:t>
    </dgm:pt>
    <dgm:pt modelId="{5F7532E5-EFC9-42DC-9DAB-83BB6C0FE538}" type="parTrans" cxnId="{1F4F0F50-E484-429C-B596-0506AB8F0AF4}">
      <dgm:prSet/>
      <dgm:spPr/>
      <dgm:t>
        <a:bodyPr/>
        <a:lstStyle/>
        <a:p>
          <a:endParaRPr lang="en-US"/>
        </a:p>
      </dgm:t>
    </dgm:pt>
    <dgm:pt modelId="{B5A2B108-DA0D-4F71-8111-9B57B0D8C864}" type="sibTrans" cxnId="{1F4F0F50-E484-429C-B596-0506AB8F0AF4}">
      <dgm:prSet/>
      <dgm:spPr/>
      <dgm:t>
        <a:bodyPr/>
        <a:lstStyle/>
        <a:p>
          <a:endParaRPr lang="en-US"/>
        </a:p>
      </dgm:t>
    </dgm:pt>
    <dgm:pt modelId="{C71CC4CD-0EA4-4BF3-A92C-CC8FE592E863}">
      <dgm:prSet phldrT="[Text]" custT="1"/>
      <dgm:spPr/>
      <dgm:t>
        <a:bodyPr/>
        <a:lstStyle/>
        <a:p>
          <a:r>
            <a:rPr lang="en-US" sz="1600" dirty="0"/>
            <a:t>Customers seem to prefer American and Japanese vehicles.</a:t>
          </a:r>
        </a:p>
      </dgm:t>
    </dgm:pt>
    <dgm:pt modelId="{4D96E51F-2863-4AA8-B919-5C3F2FF54A9A}" type="parTrans" cxnId="{1F480B5A-DABB-4CD6-831E-FC8AC5599C70}">
      <dgm:prSet/>
      <dgm:spPr/>
      <dgm:t>
        <a:bodyPr/>
        <a:lstStyle/>
        <a:p>
          <a:endParaRPr lang="en-US"/>
        </a:p>
      </dgm:t>
    </dgm:pt>
    <dgm:pt modelId="{A10123AC-EAEA-4F8D-BAB0-2EF37AEA2689}" type="sibTrans" cxnId="{1F480B5A-DABB-4CD6-831E-FC8AC5599C70}">
      <dgm:prSet/>
      <dgm:spPr/>
      <dgm:t>
        <a:bodyPr/>
        <a:lstStyle/>
        <a:p>
          <a:endParaRPr lang="en-US"/>
        </a:p>
      </dgm:t>
    </dgm:pt>
    <dgm:pt modelId="{580F5C54-B01C-4679-9BCA-10484F618975}">
      <dgm:prSet phldrT="[Text]" custT="1"/>
      <dgm:spPr/>
      <dgm:t>
        <a:bodyPr/>
        <a:lstStyle/>
        <a:p>
          <a:r>
            <a:rPr lang="en-US" sz="1600" dirty="0"/>
            <a:t>Can be sold for a higher price to increase returns.</a:t>
          </a:r>
        </a:p>
      </dgm:t>
    </dgm:pt>
    <dgm:pt modelId="{A5652E53-0C06-4D4F-BA52-2B6BFD2F9D2A}" type="parTrans" cxnId="{291E0304-4FD5-44E0-9E53-88656B0D641C}">
      <dgm:prSet/>
      <dgm:spPr/>
      <dgm:t>
        <a:bodyPr/>
        <a:lstStyle/>
        <a:p>
          <a:endParaRPr lang="en-US"/>
        </a:p>
      </dgm:t>
    </dgm:pt>
    <dgm:pt modelId="{734FD76B-F848-4D7B-A851-ACA2F70D8078}" type="sibTrans" cxnId="{291E0304-4FD5-44E0-9E53-88656B0D641C}">
      <dgm:prSet/>
      <dgm:spPr/>
      <dgm:t>
        <a:bodyPr/>
        <a:lstStyle/>
        <a:p>
          <a:endParaRPr lang="en-US"/>
        </a:p>
      </dgm:t>
    </dgm:pt>
    <dgm:pt modelId="{0061BE17-C3C6-468C-BBEE-B1A16375A0B3}">
      <dgm:prSet phldrT="[Text]" custT="1"/>
      <dgm:spPr/>
      <dgm:t>
        <a:bodyPr/>
        <a:lstStyle/>
        <a:p>
          <a:r>
            <a:rPr lang="en-US" sz="1600" dirty="0"/>
            <a:t>On average, these vehicles are lower priced.</a:t>
          </a:r>
        </a:p>
      </dgm:t>
    </dgm:pt>
    <dgm:pt modelId="{E1131DDE-4683-48CF-B701-C56F4054E10F}" type="sibTrans" cxnId="{075928F5-1059-42B1-9D69-DC19CF99C30D}">
      <dgm:prSet/>
      <dgm:spPr/>
      <dgm:t>
        <a:bodyPr/>
        <a:lstStyle/>
        <a:p>
          <a:endParaRPr lang="en-US"/>
        </a:p>
      </dgm:t>
    </dgm:pt>
    <dgm:pt modelId="{FA69EE7A-0DD0-4648-8188-6A8BE1388C8B}" type="parTrans" cxnId="{075928F5-1059-42B1-9D69-DC19CF99C30D}">
      <dgm:prSet/>
      <dgm:spPr/>
      <dgm:t>
        <a:bodyPr/>
        <a:lstStyle/>
        <a:p>
          <a:endParaRPr lang="en-US"/>
        </a:p>
      </dgm:t>
    </dgm:pt>
    <dgm:pt modelId="{28657FBC-FB77-4F03-B06B-A88F8316D800}">
      <dgm:prSet phldrT="[Text]" custT="1"/>
      <dgm:spPr/>
      <dgm:t>
        <a:bodyPr/>
        <a:lstStyle/>
        <a:p>
          <a:r>
            <a:rPr lang="en-US" sz="1600" dirty="0"/>
            <a:t>Lower mileage.</a:t>
          </a:r>
        </a:p>
      </dgm:t>
    </dgm:pt>
    <dgm:pt modelId="{28E482A5-D8C4-4DB5-BC4E-EC3E21F9E917}" type="parTrans" cxnId="{134CD6F4-5069-4542-BB42-4CE6B80FB57F}">
      <dgm:prSet/>
      <dgm:spPr/>
      <dgm:t>
        <a:bodyPr/>
        <a:lstStyle/>
        <a:p>
          <a:endParaRPr lang="en-US"/>
        </a:p>
      </dgm:t>
    </dgm:pt>
    <dgm:pt modelId="{FD4693FB-D522-4C2B-B290-7552D793B9A6}" type="sibTrans" cxnId="{134CD6F4-5069-4542-BB42-4CE6B80FB57F}">
      <dgm:prSet/>
      <dgm:spPr/>
      <dgm:t>
        <a:bodyPr/>
        <a:lstStyle/>
        <a:p>
          <a:endParaRPr lang="en-US"/>
        </a:p>
      </dgm:t>
    </dgm:pt>
    <dgm:pt modelId="{B8D78FAE-55A5-4A41-A61B-32304F830FC3}">
      <dgm:prSet phldrT="[Text]"/>
      <dgm:spPr/>
      <dgm:t>
        <a:bodyPr/>
        <a:lstStyle/>
        <a:p>
          <a:r>
            <a:rPr lang="en-US" dirty="0"/>
            <a:t> All variables are important.</a:t>
          </a:r>
        </a:p>
      </dgm:t>
    </dgm:pt>
    <dgm:pt modelId="{6D0C49C2-9B7B-4216-AFD3-16566882C0D8}" type="parTrans" cxnId="{053AF15F-51AC-4582-B235-4A1EF1E95C33}">
      <dgm:prSet/>
      <dgm:spPr/>
      <dgm:t>
        <a:bodyPr/>
        <a:lstStyle/>
        <a:p>
          <a:endParaRPr lang="en-US"/>
        </a:p>
      </dgm:t>
    </dgm:pt>
    <dgm:pt modelId="{11B82B3B-C19E-48DE-BC75-1471FCF3C452}" type="sibTrans" cxnId="{053AF15F-51AC-4582-B235-4A1EF1E95C33}">
      <dgm:prSet/>
      <dgm:spPr/>
      <dgm:t>
        <a:bodyPr/>
        <a:lstStyle/>
        <a:p>
          <a:endParaRPr lang="en-US"/>
        </a:p>
      </dgm:t>
    </dgm:pt>
    <dgm:pt modelId="{9A9CF33E-8751-4E1E-900E-3E43DB222323}">
      <dgm:prSet phldrT="[Text]" custT="1"/>
      <dgm:spPr/>
      <dgm:t>
        <a:bodyPr/>
        <a:lstStyle/>
        <a:p>
          <a:r>
            <a:rPr lang="en-US" sz="1600" dirty="0"/>
            <a:t>Sell vehicles in good condition.</a:t>
          </a:r>
        </a:p>
      </dgm:t>
    </dgm:pt>
    <dgm:pt modelId="{2FEDD5D7-D07A-4BB5-B9AE-621C4981E1D5}" type="parTrans" cxnId="{8E507411-E70B-42C9-9212-36FEDDDDABB6}">
      <dgm:prSet/>
      <dgm:spPr/>
      <dgm:t>
        <a:bodyPr/>
        <a:lstStyle/>
        <a:p>
          <a:endParaRPr lang="en-US"/>
        </a:p>
      </dgm:t>
    </dgm:pt>
    <dgm:pt modelId="{DF38C648-750D-470B-90AD-8EDF19D10FC5}" type="sibTrans" cxnId="{8E507411-E70B-42C9-9212-36FEDDDDABB6}">
      <dgm:prSet/>
      <dgm:spPr/>
      <dgm:t>
        <a:bodyPr/>
        <a:lstStyle/>
        <a:p>
          <a:endParaRPr lang="en-US"/>
        </a:p>
      </dgm:t>
    </dgm:pt>
    <dgm:pt modelId="{26908ED9-864C-45B8-8CA7-28C12A5D148A}">
      <dgm:prSet phldrT="[Text]" custT="1"/>
      <dgm:spPr/>
      <dgm:t>
        <a:bodyPr/>
        <a:lstStyle/>
        <a:p>
          <a:r>
            <a:rPr lang="en-US" sz="1600" dirty="0"/>
            <a:t>2</a:t>
          </a:r>
          <a:r>
            <a:rPr lang="en-US" sz="1600" baseline="30000" dirty="0"/>
            <a:t>nd</a:t>
          </a:r>
          <a:r>
            <a:rPr lang="en-US" sz="1600" dirty="0"/>
            <a:t> highest correlation with selling price.</a:t>
          </a:r>
        </a:p>
      </dgm:t>
    </dgm:pt>
    <dgm:pt modelId="{A6F2C3F4-0B26-4057-9F78-E4669EBAF64F}" type="parTrans" cxnId="{51D47AC0-D304-4060-BD83-DD3078B9F73B}">
      <dgm:prSet/>
      <dgm:spPr/>
      <dgm:t>
        <a:bodyPr/>
        <a:lstStyle/>
        <a:p>
          <a:endParaRPr lang="en-US"/>
        </a:p>
      </dgm:t>
    </dgm:pt>
    <dgm:pt modelId="{B788D66A-A58E-408F-A1A9-D66A33A4BA6E}" type="sibTrans" cxnId="{51D47AC0-D304-4060-BD83-DD3078B9F73B}">
      <dgm:prSet/>
      <dgm:spPr/>
      <dgm:t>
        <a:bodyPr/>
        <a:lstStyle/>
        <a:p>
          <a:endParaRPr lang="en-US"/>
        </a:p>
      </dgm:t>
    </dgm:pt>
    <dgm:pt modelId="{F40B602E-7FBB-42CE-ACF4-5EA3E15FC6AE}">
      <dgm:prSet phldrT="[Text]" custT="1"/>
      <dgm:spPr/>
      <dgm:t>
        <a:bodyPr/>
        <a:lstStyle/>
        <a:p>
          <a:r>
            <a:rPr lang="en-US" sz="1600" dirty="0"/>
            <a:t>Better condition allows for a higher selling price.</a:t>
          </a:r>
        </a:p>
      </dgm:t>
    </dgm:pt>
    <dgm:pt modelId="{150976AC-12E6-41B5-832A-E00A2CE21BD3}" type="parTrans" cxnId="{187FB500-7598-4A40-9C26-0DB68AAB9AAF}">
      <dgm:prSet/>
      <dgm:spPr/>
      <dgm:t>
        <a:bodyPr/>
        <a:lstStyle/>
        <a:p>
          <a:endParaRPr lang="en-US"/>
        </a:p>
      </dgm:t>
    </dgm:pt>
    <dgm:pt modelId="{3F62A363-C369-4144-A98C-FBBA19132C37}" type="sibTrans" cxnId="{187FB500-7598-4A40-9C26-0DB68AAB9AAF}">
      <dgm:prSet/>
      <dgm:spPr/>
      <dgm:t>
        <a:bodyPr/>
        <a:lstStyle/>
        <a:p>
          <a:endParaRPr lang="en-US"/>
        </a:p>
      </dgm:t>
    </dgm:pt>
    <dgm:pt modelId="{DF486C94-7E25-4D8A-8446-0837C3FA47A4}" type="pres">
      <dgm:prSet presAssocID="{5E53D2B3-BB3B-4B0F-95F7-5300E595595D}" presName="linear" presStyleCnt="0">
        <dgm:presLayoutVars>
          <dgm:dir/>
          <dgm:animLvl val="lvl"/>
          <dgm:resizeHandles val="exact"/>
        </dgm:presLayoutVars>
      </dgm:prSet>
      <dgm:spPr/>
    </dgm:pt>
    <dgm:pt modelId="{ABB932F3-D6DB-4327-AF4A-40BD22D448F7}" type="pres">
      <dgm:prSet presAssocID="{5BD9238E-BB29-48D5-9C78-58AC403CB579}" presName="parentLin" presStyleCnt="0"/>
      <dgm:spPr/>
    </dgm:pt>
    <dgm:pt modelId="{6AD73DEE-9D14-4D25-B942-C3A124486477}" type="pres">
      <dgm:prSet presAssocID="{5BD9238E-BB29-48D5-9C78-58AC403CB579}" presName="parentLeftMargin" presStyleLbl="node1" presStyleIdx="0" presStyleCnt="4"/>
      <dgm:spPr/>
    </dgm:pt>
    <dgm:pt modelId="{D74D839F-069C-42D9-87C9-E21B36B43975}" type="pres">
      <dgm:prSet presAssocID="{5BD9238E-BB29-48D5-9C78-58AC403CB57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65BA03C-25E8-4298-A668-D4CA27977585}" type="pres">
      <dgm:prSet presAssocID="{5BD9238E-BB29-48D5-9C78-58AC403CB579}" presName="negativeSpace" presStyleCnt="0"/>
      <dgm:spPr/>
    </dgm:pt>
    <dgm:pt modelId="{A2A9AB37-60C5-48D7-B287-5BC6AA9C79F2}" type="pres">
      <dgm:prSet presAssocID="{5BD9238E-BB29-48D5-9C78-58AC403CB579}" presName="childText" presStyleLbl="conFgAcc1" presStyleIdx="0" presStyleCnt="4">
        <dgm:presLayoutVars>
          <dgm:bulletEnabled val="1"/>
        </dgm:presLayoutVars>
      </dgm:prSet>
      <dgm:spPr/>
    </dgm:pt>
    <dgm:pt modelId="{4247AB34-5F5D-49F3-9AFE-C25ADF7650A4}" type="pres">
      <dgm:prSet presAssocID="{CE3FDCCA-4A61-477F-A7D3-C22A4B8D30B9}" presName="spaceBetweenRectangles" presStyleCnt="0"/>
      <dgm:spPr/>
    </dgm:pt>
    <dgm:pt modelId="{0DE9B094-2A33-477B-A0FD-A77AE0F2F9F4}" type="pres">
      <dgm:prSet presAssocID="{99A91B25-B69A-4FBA-870F-CC812610AB94}" presName="parentLin" presStyleCnt="0"/>
      <dgm:spPr/>
    </dgm:pt>
    <dgm:pt modelId="{1EF467F3-9901-4BB9-B8D3-C1736B25631C}" type="pres">
      <dgm:prSet presAssocID="{99A91B25-B69A-4FBA-870F-CC812610AB94}" presName="parentLeftMargin" presStyleLbl="node1" presStyleIdx="0" presStyleCnt="4"/>
      <dgm:spPr/>
    </dgm:pt>
    <dgm:pt modelId="{679F4D2A-80E9-45AC-94A5-2A0CF85A9169}" type="pres">
      <dgm:prSet presAssocID="{99A91B25-B69A-4FBA-870F-CC812610AB9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3D35CD3-8E56-4CCF-989F-71E04FF4DDAA}" type="pres">
      <dgm:prSet presAssocID="{99A91B25-B69A-4FBA-870F-CC812610AB94}" presName="negativeSpace" presStyleCnt="0"/>
      <dgm:spPr/>
    </dgm:pt>
    <dgm:pt modelId="{E1031F3A-B4A7-43CB-B7AB-BA0CF3ADC68D}" type="pres">
      <dgm:prSet presAssocID="{99A91B25-B69A-4FBA-870F-CC812610AB94}" presName="childText" presStyleLbl="conFgAcc1" presStyleIdx="1" presStyleCnt="4">
        <dgm:presLayoutVars>
          <dgm:bulletEnabled val="1"/>
        </dgm:presLayoutVars>
      </dgm:prSet>
      <dgm:spPr/>
    </dgm:pt>
    <dgm:pt modelId="{0AF6FD74-9A32-48EB-9E37-AA698E550A9A}" type="pres">
      <dgm:prSet presAssocID="{1775AC37-B06E-42E0-8E52-8F320195761C}" presName="spaceBetweenRectangles" presStyleCnt="0"/>
      <dgm:spPr/>
    </dgm:pt>
    <dgm:pt modelId="{B2EAFD34-725F-494E-A9D6-6EB1D1C0F738}" type="pres">
      <dgm:prSet presAssocID="{9A9CF33E-8751-4E1E-900E-3E43DB222323}" presName="parentLin" presStyleCnt="0"/>
      <dgm:spPr/>
    </dgm:pt>
    <dgm:pt modelId="{C46601E1-2F2D-4803-AF03-BC0EF8AF7963}" type="pres">
      <dgm:prSet presAssocID="{9A9CF33E-8751-4E1E-900E-3E43DB222323}" presName="parentLeftMargin" presStyleLbl="node1" presStyleIdx="1" presStyleCnt="4"/>
      <dgm:spPr/>
    </dgm:pt>
    <dgm:pt modelId="{965D4BA4-B431-480F-AB66-44AD58D77511}" type="pres">
      <dgm:prSet presAssocID="{9A9CF33E-8751-4E1E-900E-3E43DB2223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BF92886-B763-4D31-9704-25F60704634B}" type="pres">
      <dgm:prSet presAssocID="{9A9CF33E-8751-4E1E-900E-3E43DB222323}" presName="negativeSpace" presStyleCnt="0"/>
      <dgm:spPr/>
    </dgm:pt>
    <dgm:pt modelId="{248F84BA-EA45-4071-B432-EC55B4251112}" type="pres">
      <dgm:prSet presAssocID="{9A9CF33E-8751-4E1E-900E-3E43DB222323}" presName="childText" presStyleLbl="conFgAcc1" presStyleIdx="2" presStyleCnt="4">
        <dgm:presLayoutVars>
          <dgm:bulletEnabled val="1"/>
        </dgm:presLayoutVars>
      </dgm:prSet>
      <dgm:spPr/>
    </dgm:pt>
    <dgm:pt modelId="{46160FCF-EEBD-4BAB-8A5C-67F10B0CAE9E}" type="pres">
      <dgm:prSet presAssocID="{DF38C648-750D-470B-90AD-8EDF19D10FC5}" presName="spaceBetweenRectangles" presStyleCnt="0"/>
      <dgm:spPr/>
    </dgm:pt>
    <dgm:pt modelId="{3E72CA7D-B11C-4182-82FB-FAE1F56E24AE}" type="pres">
      <dgm:prSet presAssocID="{2A8D9073-9505-4B31-8BF1-EDE613812B9C}" presName="parentLin" presStyleCnt="0"/>
      <dgm:spPr/>
    </dgm:pt>
    <dgm:pt modelId="{70718F16-9D40-443C-B5EE-DBACB2F7C5D5}" type="pres">
      <dgm:prSet presAssocID="{2A8D9073-9505-4B31-8BF1-EDE613812B9C}" presName="parentLeftMargin" presStyleLbl="node1" presStyleIdx="2" presStyleCnt="4"/>
      <dgm:spPr/>
    </dgm:pt>
    <dgm:pt modelId="{813234B2-92C2-4596-9F87-64075C6E0124}" type="pres">
      <dgm:prSet presAssocID="{2A8D9073-9505-4B31-8BF1-EDE613812B9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91300FE-96FA-4236-95E1-7A49BCE1CF1C}" type="pres">
      <dgm:prSet presAssocID="{2A8D9073-9505-4B31-8BF1-EDE613812B9C}" presName="negativeSpace" presStyleCnt="0"/>
      <dgm:spPr/>
    </dgm:pt>
    <dgm:pt modelId="{B3E701A6-4093-46F9-A52A-9971AFD2595C}" type="pres">
      <dgm:prSet presAssocID="{2A8D9073-9505-4B31-8BF1-EDE613812B9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87FB500-7598-4A40-9C26-0DB68AAB9AAF}" srcId="{9A9CF33E-8751-4E1E-900E-3E43DB222323}" destId="{F40B602E-7FBB-42CE-ACF4-5EA3E15FC6AE}" srcOrd="1" destOrd="0" parTransId="{150976AC-12E6-41B5-832A-E00A2CE21BD3}" sibTransId="{3F62A363-C369-4144-A98C-FBBA19132C37}"/>
    <dgm:cxn modelId="{291E0304-4FD5-44E0-9E53-88656B0D641C}" srcId="{99A91B25-B69A-4FBA-870F-CC812610AB94}" destId="{580F5C54-B01C-4679-9BCA-10484F618975}" srcOrd="2" destOrd="0" parTransId="{A5652E53-0C06-4D4F-BA52-2B6BFD2F9D2A}" sibTransId="{734FD76B-F848-4D7B-A851-ACA2F70D8078}"/>
    <dgm:cxn modelId="{8E507411-E70B-42C9-9212-36FEDDDDABB6}" srcId="{5E53D2B3-BB3B-4B0F-95F7-5300E595595D}" destId="{9A9CF33E-8751-4E1E-900E-3E43DB222323}" srcOrd="2" destOrd="0" parTransId="{2FEDD5D7-D07A-4BB5-B9AE-621C4981E1D5}" sibTransId="{DF38C648-750D-470B-90AD-8EDF19D10FC5}"/>
    <dgm:cxn modelId="{58B71435-A4A3-459B-94EC-E5DCF1308FF4}" type="presOf" srcId="{43BC6124-6D67-4D97-8887-97AB6D5B7038}" destId="{E1031F3A-B4A7-43CB-B7AB-BA0CF3ADC68D}" srcOrd="0" destOrd="0" presId="urn:microsoft.com/office/officeart/2005/8/layout/list1"/>
    <dgm:cxn modelId="{0058DB35-3E77-4C72-83F2-A9077FF06763}" srcId="{5E53D2B3-BB3B-4B0F-95F7-5300E595595D}" destId="{2A8D9073-9505-4B31-8BF1-EDE613812B9C}" srcOrd="3" destOrd="0" parTransId="{CAD54FB4-FEB0-4FD3-B955-036316AC1390}" sibTransId="{6E3A3C22-8267-4C37-A2E2-6A4F33E671C7}"/>
    <dgm:cxn modelId="{053AF15F-51AC-4582-B235-4A1EF1E95C33}" srcId="{2A8D9073-9505-4B31-8BF1-EDE613812B9C}" destId="{B8D78FAE-55A5-4A41-A61B-32304F830FC3}" srcOrd="1" destOrd="0" parTransId="{6D0C49C2-9B7B-4216-AFD3-16566882C0D8}" sibTransId="{11B82B3B-C19E-48DE-BC75-1471FCF3C452}"/>
    <dgm:cxn modelId="{41D48960-4A7F-4078-8D26-50DD1B7F6D5A}" type="presOf" srcId="{99A91B25-B69A-4FBA-870F-CC812610AB94}" destId="{679F4D2A-80E9-45AC-94A5-2A0CF85A9169}" srcOrd="1" destOrd="0" presId="urn:microsoft.com/office/officeart/2005/8/layout/list1"/>
    <dgm:cxn modelId="{C1699543-6301-49B4-85EE-FA45EAA0A889}" type="presOf" srcId="{26908ED9-864C-45B8-8CA7-28C12A5D148A}" destId="{248F84BA-EA45-4071-B432-EC55B4251112}" srcOrd="0" destOrd="0" presId="urn:microsoft.com/office/officeart/2005/8/layout/list1"/>
    <dgm:cxn modelId="{CC23A669-436A-4867-AFC0-EEBA71D882EA}" srcId="{5E53D2B3-BB3B-4B0F-95F7-5300E595595D}" destId="{99A91B25-B69A-4FBA-870F-CC812610AB94}" srcOrd="1" destOrd="0" parTransId="{6B432D41-13C2-4119-A13C-94C8899E613C}" sibTransId="{1775AC37-B06E-42E0-8E52-8F320195761C}"/>
    <dgm:cxn modelId="{EFFC6E4B-4F31-4001-9ADF-4FC4B06144CB}" type="presOf" srcId="{7E9CBD54-F85C-41C4-B81F-138F39D3B93F}" destId="{B3E701A6-4093-46F9-A52A-9971AFD2595C}" srcOrd="0" destOrd="0" presId="urn:microsoft.com/office/officeart/2005/8/layout/list1"/>
    <dgm:cxn modelId="{1F4F0F50-E484-429C-B596-0506AB8F0AF4}" srcId="{2A8D9073-9505-4B31-8BF1-EDE613812B9C}" destId="{7E9CBD54-F85C-41C4-B81F-138F39D3B93F}" srcOrd="0" destOrd="0" parTransId="{5F7532E5-EFC9-42DC-9DAB-83BB6C0FE538}" sibTransId="{B5A2B108-DA0D-4F71-8111-9B57B0D8C864}"/>
    <dgm:cxn modelId="{FD53C770-3DAD-45FD-B45C-2C411F8688E2}" type="presOf" srcId="{F40B602E-7FBB-42CE-ACF4-5EA3E15FC6AE}" destId="{248F84BA-EA45-4071-B432-EC55B4251112}" srcOrd="0" destOrd="1" presId="urn:microsoft.com/office/officeart/2005/8/layout/list1"/>
    <dgm:cxn modelId="{CC60F479-5059-43F5-93A5-4479CE008850}" type="presOf" srcId="{5BD9238E-BB29-48D5-9C78-58AC403CB579}" destId="{6AD73DEE-9D14-4D25-B942-C3A124486477}" srcOrd="0" destOrd="0" presId="urn:microsoft.com/office/officeart/2005/8/layout/list1"/>
    <dgm:cxn modelId="{1F480B5A-DABB-4CD6-831E-FC8AC5599C70}" srcId="{5BD9238E-BB29-48D5-9C78-58AC403CB579}" destId="{C71CC4CD-0EA4-4BF3-A92C-CC8FE592E863}" srcOrd="2" destOrd="0" parTransId="{4D96E51F-2863-4AA8-B919-5C3F2FF54A9A}" sibTransId="{A10123AC-EAEA-4F8D-BAB0-2EF37AEA2689}"/>
    <dgm:cxn modelId="{6872B77A-A2CD-44A6-820C-D50D78206449}" type="presOf" srcId="{B8D78FAE-55A5-4A41-A61B-32304F830FC3}" destId="{B3E701A6-4093-46F9-A52A-9971AFD2595C}" srcOrd="0" destOrd="1" presId="urn:microsoft.com/office/officeart/2005/8/layout/list1"/>
    <dgm:cxn modelId="{39A59B7B-053E-48F8-B836-82EDB2EA7708}" type="presOf" srcId="{0061BE17-C3C6-468C-BBEE-B1A16375A0B3}" destId="{A2A9AB37-60C5-48D7-B287-5BC6AA9C79F2}" srcOrd="0" destOrd="1" presId="urn:microsoft.com/office/officeart/2005/8/layout/list1"/>
    <dgm:cxn modelId="{CC8C8184-EB1D-4547-8EEB-24D91AD3AEAD}" type="presOf" srcId="{C71CC4CD-0EA4-4BF3-A92C-CC8FE592E863}" destId="{A2A9AB37-60C5-48D7-B287-5BC6AA9C79F2}" srcOrd="0" destOrd="2" presId="urn:microsoft.com/office/officeart/2005/8/layout/list1"/>
    <dgm:cxn modelId="{49314386-A040-4A89-80CD-9CCF5AE46B83}" type="presOf" srcId="{2A8D9073-9505-4B31-8BF1-EDE613812B9C}" destId="{70718F16-9D40-443C-B5EE-DBACB2F7C5D5}" srcOrd="0" destOrd="0" presId="urn:microsoft.com/office/officeart/2005/8/layout/list1"/>
    <dgm:cxn modelId="{375FD88C-4A24-4480-8E1A-6AD1A9F3AA50}" type="presOf" srcId="{9A9CF33E-8751-4E1E-900E-3E43DB222323}" destId="{C46601E1-2F2D-4803-AF03-BC0EF8AF7963}" srcOrd="0" destOrd="0" presId="urn:microsoft.com/office/officeart/2005/8/layout/list1"/>
    <dgm:cxn modelId="{E966A191-85D9-4554-A1E7-860E7ECFE63B}" srcId="{99A91B25-B69A-4FBA-870F-CC812610AB94}" destId="{43BC6124-6D67-4D97-8887-97AB6D5B7038}" srcOrd="0" destOrd="0" parTransId="{D6FC8440-55A3-487B-94C9-366723385BCF}" sibTransId="{ACCC70C0-9AF4-4935-9A07-B69BE5876F5B}"/>
    <dgm:cxn modelId="{C26F289B-8692-4656-933C-5A3C867E58B5}" type="presOf" srcId="{580F5C54-B01C-4679-9BCA-10484F618975}" destId="{E1031F3A-B4A7-43CB-B7AB-BA0CF3ADC68D}" srcOrd="0" destOrd="2" presId="urn:microsoft.com/office/officeart/2005/8/layout/list1"/>
    <dgm:cxn modelId="{BE3D039E-C0BB-4037-A598-4CDC71F4A748}" type="presOf" srcId="{9A9CF33E-8751-4E1E-900E-3E43DB222323}" destId="{965D4BA4-B431-480F-AB66-44AD58D77511}" srcOrd="1" destOrd="0" presId="urn:microsoft.com/office/officeart/2005/8/layout/list1"/>
    <dgm:cxn modelId="{D7B3A5BE-0BFF-4A43-894E-7EF0DFD52AE4}" type="presOf" srcId="{57F7F5CD-9751-443E-B413-41B85221FA78}" destId="{A2A9AB37-60C5-48D7-B287-5BC6AA9C79F2}" srcOrd="0" destOrd="0" presId="urn:microsoft.com/office/officeart/2005/8/layout/list1"/>
    <dgm:cxn modelId="{C61DF0BF-98F4-405A-9866-55BB84B468E2}" srcId="{5BD9238E-BB29-48D5-9C78-58AC403CB579}" destId="{57F7F5CD-9751-443E-B413-41B85221FA78}" srcOrd="0" destOrd="0" parTransId="{BE2EA945-09DA-4767-B6E5-96F34AD48DFD}" sibTransId="{D202D6E2-0571-4B2C-A29E-DE6413B8C51A}"/>
    <dgm:cxn modelId="{51D47AC0-D304-4060-BD83-DD3078B9F73B}" srcId="{9A9CF33E-8751-4E1E-900E-3E43DB222323}" destId="{26908ED9-864C-45B8-8CA7-28C12A5D148A}" srcOrd="0" destOrd="0" parTransId="{A6F2C3F4-0B26-4057-9F78-E4669EBAF64F}" sibTransId="{B788D66A-A58E-408F-A1A9-D66A33A4BA6E}"/>
    <dgm:cxn modelId="{963F29C5-90D9-4E96-BB9A-A290A78C9B90}" type="presOf" srcId="{5E53D2B3-BB3B-4B0F-95F7-5300E595595D}" destId="{DF486C94-7E25-4D8A-8446-0837C3FA47A4}" srcOrd="0" destOrd="0" presId="urn:microsoft.com/office/officeart/2005/8/layout/list1"/>
    <dgm:cxn modelId="{631366D3-B695-4C7C-86EE-46F341993262}" type="presOf" srcId="{99A91B25-B69A-4FBA-870F-CC812610AB94}" destId="{1EF467F3-9901-4BB9-B8D3-C1736B25631C}" srcOrd="0" destOrd="0" presId="urn:microsoft.com/office/officeart/2005/8/layout/list1"/>
    <dgm:cxn modelId="{3D2327DB-5C90-47EE-89C7-F00FD5F36E36}" srcId="{5E53D2B3-BB3B-4B0F-95F7-5300E595595D}" destId="{5BD9238E-BB29-48D5-9C78-58AC403CB579}" srcOrd="0" destOrd="0" parTransId="{F2CF068C-A010-4C33-BE7D-E37CFAAF4AE6}" sibTransId="{CE3FDCCA-4A61-477F-A7D3-C22A4B8D30B9}"/>
    <dgm:cxn modelId="{E97293F0-8805-48DE-8D8F-EB1DC4B0FB6D}" type="presOf" srcId="{5BD9238E-BB29-48D5-9C78-58AC403CB579}" destId="{D74D839F-069C-42D9-87C9-E21B36B43975}" srcOrd="1" destOrd="0" presId="urn:microsoft.com/office/officeart/2005/8/layout/list1"/>
    <dgm:cxn modelId="{134CD6F4-5069-4542-BB42-4CE6B80FB57F}" srcId="{99A91B25-B69A-4FBA-870F-CC812610AB94}" destId="{28657FBC-FB77-4F03-B06B-A88F8316D800}" srcOrd="1" destOrd="0" parTransId="{28E482A5-D8C4-4DB5-BC4E-EC3E21F9E917}" sibTransId="{FD4693FB-D522-4C2B-B290-7552D793B9A6}"/>
    <dgm:cxn modelId="{075928F5-1059-42B1-9D69-DC19CF99C30D}" srcId="{5BD9238E-BB29-48D5-9C78-58AC403CB579}" destId="{0061BE17-C3C6-468C-BBEE-B1A16375A0B3}" srcOrd="1" destOrd="0" parTransId="{FA69EE7A-0DD0-4648-8188-6A8BE1388C8B}" sibTransId="{E1131DDE-4683-48CF-B701-C56F4054E10F}"/>
    <dgm:cxn modelId="{D7EDA2F7-D0C5-4C4A-9404-1947963C7E09}" type="presOf" srcId="{28657FBC-FB77-4F03-B06B-A88F8316D800}" destId="{E1031F3A-B4A7-43CB-B7AB-BA0CF3ADC68D}" srcOrd="0" destOrd="1" presId="urn:microsoft.com/office/officeart/2005/8/layout/list1"/>
    <dgm:cxn modelId="{6B6B1CFC-55E5-4796-9B53-399C598CF741}" type="presOf" srcId="{2A8D9073-9505-4B31-8BF1-EDE613812B9C}" destId="{813234B2-92C2-4596-9F87-64075C6E0124}" srcOrd="1" destOrd="0" presId="urn:microsoft.com/office/officeart/2005/8/layout/list1"/>
    <dgm:cxn modelId="{2D316992-0B1D-4E54-A4D8-89DB46FAAFEE}" type="presParOf" srcId="{DF486C94-7E25-4D8A-8446-0837C3FA47A4}" destId="{ABB932F3-D6DB-4327-AF4A-40BD22D448F7}" srcOrd="0" destOrd="0" presId="urn:microsoft.com/office/officeart/2005/8/layout/list1"/>
    <dgm:cxn modelId="{9A1E515A-472A-43A6-A0D1-3D68143EB63C}" type="presParOf" srcId="{ABB932F3-D6DB-4327-AF4A-40BD22D448F7}" destId="{6AD73DEE-9D14-4D25-B942-C3A124486477}" srcOrd="0" destOrd="0" presId="urn:microsoft.com/office/officeart/2005/8/layout/list1"/>
    <dgm:cxn modelId="{79475236-624E-43C5-9463-0CC8C77125BB}" type="presParOf" srcId="{ABB932F3-D6DB-4327-AF4A-40BD22D448F7}" destId="{D74D839F-069C-42D9-87C9-E21B36B43975}" srcOrd="1" destOrd="0" presId="urn:microsoft.com/office/officeart/2005/8/layout/list1"/>
    <dgm:cxn modelId="{551E5506-8611-47EC-9CAE-7E242C32812E}" type="presParOf" srcId="{DF486C94-7E25-4D8A-8446-0837C3FA47A4}" destId="{D65BA03C-25E8-4298-A668-D4CA27977585}" srcOrd="1" destOrd="0" presId="urn:microsoft.com/office/officeart/2005/8/layout/list1"/>
    <dgm:cxn modelId="{F4CCC995-EADB-4028-B6A6-A820533CF7D1}" type="presParOf" srcId="{DF486C94-7E25-4D8A-8446-0837C3FA47A4}" destId="{A2A9AB37-60C5-48D7-B287-5BC6AA9C79F2}" srcOrd="2" destOrd="0" presId="urn:microsoft.com/office/officeart/2005/8/layout/list1"/>
    <dgm:cxn modelId="{42213A3F-B9B8-4670-9107-148791AF67AD}" type="presParOf" srcId="{DF486C94-7E25-4D8A-8446-0837C3FA47A4}" destId="{4247AB34-5F5D-49F3-9AFE-C25ADF7650A4}" srcOrd="3" destOrd="0" presId="urn:microsoft.com/office/officeart/2005/8/layout/list1"/>
    <dgm:cxn modelId="{A4797BE7-8E9C-46D9-8AEA-E300AE6343F9}" type="presParOf" srcId="{DF486C94-7E25-4D8A-8446-0837C3FA47A4}" destId="{0DE9B094-2A33-477B-A0FD-A77AE0F2F9F4}" srcOrd="4" destOrd="0" presId="urn:microsoft.com/office/officeart/2005/8/layout/list1"/>
    <dgm:cxn modelId="{E572F44F-519C-41CB-8572-877BE7093B46}" type="presParOf" srcId="{0DE9B094-2A33-477B-A0FD-A77AE0F2F9F4}" destId="{1EF467F3-9901-4BB9-B8D3-C1736B25631C}" srcOrd="0" destOrd="0" presId="urn:microsoft.com/office/officeart/2005/8/layout/list1"/>
    <dgm:cxn modelId="{9684807B-0A24-4108-8C54-71C634342D68}" type="presParOf" srcId="{0DE9B094-2A33-477B-A0FD-A77AE0F2F9F4}" destId="{679F4D2A-80E9-45AC-94A5-2A0CF85A9169}" srcOrd="1" destOrd="0" presId="urn:microsoft.com/office/officeart/2005/8/layout/list1"/>
    <dgm:cxn modelId="{FA03BDF9-51A7-4D78-823B-1DBCE3E9106A}" type="presParOf" srcId="{DF486C94-7E25-4D8A-8446-0837C3FA47A4}" destId="{C3D35CD3-8E56-4CCF-989F-71E04FF4DDAA}" srcOrd="5" destOrd="0" presId="urn:microsoft.com/office/officeart/2005/8/layout/list1"/>
    <dgm:cxn modelId="{DC470EDE-193B-4137-AB87-C8DD3B9418F1}" type="presParOf" srcId="{DF486C94-7E25-4D8A-8446-0837C3FA47A4}" destId="{E1031F3A-B4A7-43CB-B7AB-BA0CF3ADC68D}" srcOrd="6" destOrd="0" presId="urn:microsoft.com/office/officeart/2005/8/layout/list1"/>
    <dgm:cxn modelId="{9D03C131-F53E-4D70-89D0-A5F7637A2C50}" type="presParOf" srcId="{DF486C94-7E25-4D8A-8446-0837C3FA47A4}" destId="{0AF6FD74-9A32-48EB-9E37-AA698E550A9A}" srcOrd="7" destOrd="0" presId="urn:microsoft.com/office/officeart/2005/8/layout/list1"/>
    <dgm:cxn modelId="{098C1AA1-ECC7-4090-BAA7-C5C2E5AAA4A4}" type="presParOf" srcId="{DF486C94-7E25-4D8A-8446-0837C3FA47A4}" destId="{B2EAFD34-725F-494E-A9D6-6EB1D1C0F738}" srcOrd="8" destOrd="0" presId="urn:microsoft.com/office/officeart/2005/8/layout/list1"/>
    <dgm:cxn modelId="{228CCC87-E0DE-4F74-AABC-8F69B214031B}" type="presParOf" srcId="{B2EAFD34-725F-494E-A9D6-6EB1D1C0F738}" destId="{C46601E1-2F2D-4803-AF03-BC0EF8AF7963}" srcOrd="0" destOrd="0" presId="urn:microsoft.com/office/officeart/2005/8/layout/list1"/>
    <dgm:cxn modelId="{E630E9B0-D583-4081-8615-3AFF8CA637FB}" type="presParOf" srcId="{B2EAFD34-725F-494E-A9D6-6EB1D1C0F738}" destId="{965D4BA4-B431-480F-AB66-44AD58D77511}" srcOrd="1" destOrd="0" presId="urn:microsoft.com/office/officeart/2005/8/layout/list1"/>
    <dgm:cxn modelId="{0F837447-4A8C-4836-9134-E67D92B12C19}" type="presParOf" srcId="{DF486C94-7E25-4D8A-8446-0837C3FA47A4}" destId="{6BF92886-B763-4D31-9704-25F60704634B}" srcOrd="9" destOrd="0" presId="urn:microsoft.com/office/officeart/2005/8/layout/list1"/>
    <dgm:cxn modelId="{873A7E7A-D727-4820-B2F9-22FF2565AAF4}" type="presParOf" srcId="{DF486C94-7E25-4D8A-8446-0837C3FA47A4}" destId="{248F84BA-EA45-4071-B432-EC55B4251112}" srcOrd="10" destOrd="0" presId="urn:microsoft.com/office/officeart/2005/8/layout/list1"/>
    <dgm:cxn modelId="{5349FEAE-4CA3-4C38-A010-B039207CA9F4}" type="presParOf" srcId="{DF486C94-7E25-4D8A-8446-0837C3FA47A4}" destId="{46160FCF-EEBD-4BAB-8A5C-67F10B0CAE9E}" srcOrd="11" destOrd="0" presId="urn:microsoft.com/office/officeart/2005/8/layout/list1"/>
    <dgm:cxn modelId="{47E25CC4-FF93-43F5-B3C5-01C7FC52878C}" type="presParOf" srcId="{DF486C94-7E25-4D8A-8446-0837C3FA47A4}" destId="{3E72CA7D-B11C-4182-82FB-FAE1F56E24AE}" srcOrd="12" destOrd="0" presId="urn:microsoft.com/office/officeart/2005/8/layout/list1"/>
    <dgm:cxn modelId="{CA3EBB19-58B4-465A-A4BF-DF14FCA57781}" type="presParOf" srcId="{3E72CA7D-B11C-4182-82FB-FAE1F56E24AE}" destId="{70718F16-9D40-443C-B5EE-DBACB2F7C5D5}" srcOrd="0" destOrd="0" presId="urn:microsoft.com/office/officeart/2005/8/layout/list1"/>
    <dgm:cxn modelId="{4DE84955-CA97-4C71-9809-20DAB8C7E5A3}" type="presParOf" srcId="{3E72CA7D-B11C-4182-82FB-FAE1F56E24AE}" destId="{813234B2-92C2-4596-9F87-64075C6E0124}" srcOrd="1" destOrd="0" presId="urn:microsoft.com/office/officeart/2005/8/layout/list1"/>
    <dgm:cxn modelId="{71E76A66-147F-4775-99FB-AA7481C0DEDE}" type="presParOf" srcId="{DF486C94-7E25-4D8A-8446-0837C3FA47A4}" destId="{C91300FE-96FA-4236-95E1-7A49BCE1CF1C}" srcOrd="13" destOrd="0" presId="urn:microsoft.com/office/officeart/2005/8/layout/list1"/>
    <dgm:cxn modelId="{7C49BF58-4AB2-4FC0-90AC-3373FBB7E29C}" type="presParOf" srcId="{DF486C94-7E25-4D8A-8446-0837C3FA47A4}" destId="{B3E701A6-4093-46F9-A52A-9971AFD2595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9F99BE-76CC-46EE-BC76-5D51D0E1D07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4919A3-A30E-4D87-A8D3-2F9A99FB0537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2400" dirty="0"/>
            <a:t>What went well</a:t>
          </a:r>
        </a:p>
      </dgm:t>
    </dgm:pt>
    <dgm:pt modelId="{C9AF4CD5-CCAE-44AE-B706-DE07B1854EB8}" type="parTrans" cxnId="{83887103-C924-46A1-BADC-0A8F832EF8B9}">
      <dgm:prSet/>
      <dgm:spPr/>
      <dgm:t>
        <a:bodyPr/>
        <a:lstStyle/>
        <a:p>
          <a:endParaRPr lang="en-US"/>
        </a:p>
      </dgm:t>
    </dgm:pt>
    <dgm:pt modelId="{C075C86C-BD17-4229-9D08-F0B80D0E6E41}" type="sibTrans" cxnId="{83887103-C924-46A1-BADC-0A8F832EF8B9}">
      <dgm:prSet/>
      <dgm:spPr/>
      <dgm:t>
        <a:bodyPr/>
        <a:lstStyle/>
        <a:p>
          <a:endParaRPr lang="en-US"/>
        </a:p>
      </dgm:t>
    </dgm:pt>
    <dgm:pt modelId="{4BC01BA5-A5C2-4C0E-BDD2-BCC2C41069F4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2400" dirty="0"/>
            <a:t>What did not go well</a:t>
          </a:r>
        </a:p>
      </dgm:t>
    </dgm:pt>
    <dgm:pt modelId="{19FBF7A0-CFF5-423A-BA14-44F8B0CD6C75}" type="parTrans" cxnId="{2BBAA787-936E-4D71-BAF1-D737DD715DA7}">
      <dgm:prSet/>
      <dgm:spPr/>
      <dgm:t>
        <a:bodyPr/>
        <a:lstStyle/>
        <a:p>
          <a:endParaRPr lang="en-US"/>
        </a:p>
      </dgm:t>
    </dgm:pt>
    <dgm:pt modelId="{FC256861-6F83-46F4-BE0F-31C70AD7BD7C}" type="sibTrans" cxnId="{2BBAA787-936E-4D71-BAF1-D737DD715DA7}">
      <dgm:prSet/>
      <dgm:spPr/>
      <dgm:t>
        <a:bodyPr/>
        <a:lstStyle/>
        <a:p>
          <a:endParaRPr lang="en-US"/>
        </a:p>
      </dgm:t>
    </dgm:pt>
    <dgm:pt modelId="{67F8388B-B0D8-4038-B6BB-1FEED32E0EA4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2400" dirty="0"/>
            <a:t>What I would do differently</a:t>
          </a:r>
        </a:p>
      </dgm:t>
    </dgm:pt>
    <dgm:pt modelId="{90CB3259-193D-40C4-A8AB-FDDC5E956AFE}" type="parTrans" cxnId="{CE74E791-B366-4663-A137-AB3109A2C5FD}">
      <dgm:prSet/>
      <dgm:spPr/>
      <dgm:t>
        <a:bodyPr/>
        <a:lstStyle/>
        <a:p>
          <a:endParaRPr lang="en-US"/>
        </a:p>
      </dgm:t>
    </dgm:pt>
    <dgm:pt modelId="{CF173A1F-3BFD-48C0-8F85-9F9B254A7B00}" type="sibTrans" cxnId="{CE74E791-B366-4663-A137-AB3109A2C5FD}">
      <dgm:prSet/>
      <dgm:spPr/>
      <dgm:t>
        <a:bodyPr/>
        <a:lstStyle/>
        <a:p>
          <a:endParaRPr lang="en-US"/>
        </a:p>
      </dgm:t>
    </dgm:pt>
    <dgm:pt modelId="{5C0CDAF3-ED57-476C-946C-FBC7E6220F0B}">
      <dgm:prSet phldrT="[Text]" custT="1"/>
      <dgm:spPr/>
      <dgm:t>
        <a:bodyPr/>
        <a:lstStyle/>
        <a:p>
          <a:r>
            <a:rPr lang="en-US" sz="1600" dirty="0"/>
            <a:t>Improved my Python understanding.</a:t>
          </a:r>
        </a:p>
      </dgm:t>
    </dgm:pt>
    <dgm:pt modelId="{A9D45974-0E99-4AF3-9E87-887FFF688247}" type="parTrans" cxnId="{8376465A-D733-4405-858F-106C787F79E3}">
      <dgm:prSet/>
      <dgm:spPr/>
      <dgm:t>
        <a:bodyPr/>
        <a:lstStyle/>
        <a:p>
          <a:endParaRPr lang="en-US"/>
        </a:p>
      </dgm:t>
    </dgm:pt>
    <dgm:pt modelId="{3586DAE4-7F77-4421-878C-366F31BD678F}" type="sibTrans" cxnId="{8376465A-D733-4405-858F-106C787F79E3}">
      <dgm:prSet/>
      <dgm:spPr/>
      <dgm:t>
        <a:bodyPr/>
        <a:lstStyle/>
        <a:p>
          <a:endParaRPr lang="en-US"/>
        </a:p>
      </dgm:t>
    </dgm:pt>
    <dgm:pt modelId="{F712FB69-F4B9-466B-85B4-6B9721932AD2}">
      <dgm:prSet phldrT="[Text]" custT="1"/>
      <dgm:spPr/>
      <dgm:t>
        <a:bodyPr/>
        <a:lstStyle/>
        <a:p>
          <a:r>
            <a:rPr lang="en-US" sz="1600" dirty="0"/>
            <a:t>Practiced more on </a:t>
          </a:r>
          <a:r>
            <a:rPr lang="en-US" sz="1600" dirty="0" err="1"/>
            <a:t>PowerBI</a:t>
          </a:r>
          <a:r>
            <a:rPr lang="en-US" sz="1600" dirty="0"/>
            <a:t>.</a:t>
          </a:r>
        </a:p>
      </dgm:t>
    </dgm:pt>
    <dgm:pt modelId="{D9491C41-7C12-4416-90DC-573417E11BF9}" type="parTrans" cxnId="{BA5ED0B5-A33B-4AA6-97E7-8116B5BFEFFA}">
      <dgm:prSet/>
      <dgm:spPr/>
      <dgm:t>
        <a:bodyPr/>
        <a:lstStyle/>
        <a:p>
          <a:endParaRPr lang="en-US"/>
        </a:p>
      </dgm:t>
    </dgm:pt>
    <dgm:pt modelId="{866A388D-F8F6-41DD-9A72-DADB7FD920A1}" type="sibTrans" cxnId="{BA5ED0B5-A33B-4AA6-97E7-8116B5BFEFFA}">
      <dgm:prSet/>
      <dgm:spPr/>
      <dgm:t>
        <a:bodyPr/>
        <a:lstStyle/>
        <a:p>
          <a:endParaRPr lang="en-US"/>
        </a:p>
      </dgm:t>
    </dgm:pt>
    <dgm:pt modelId="{52EF17EF-4231-4095-B8CE-4DB0268EF22A}">
      <dgm:prSet phldrT="[Text]" custT="1"/>
      <dgm:spPr/>
      <dgm:t>
        <a:bodyPr/>
        <a:lstStyle/>
        <a:p>
          <a:r>
            <a:rPr lang="en-US" sz="1600" dirty="0"/>
            <a:t>Data was easy to work with.</a:t>
          </a:r>
        </a:p>
      </dgm:t>
    </dgm:pt>
    <dgm:pt modelId="{59FAAD57-402B-4ACD-B17E-6B426A84CB2F}" type="parTrans" cxnId="{12E4C660-19C2-470E-A4C0-1C661E13D5B6}">
      <dgm:prSet/>
      <dgm:spPr/>
      <dgm:t>
        <a:bodyPr/>
        <a:lstStyle/>
        <a:p>
          <a:endParaRPr lang="en-US"/>
        </a:p>
      </dgm:t>
    </dgm:pt>
    <dgm:pt modelId="{42703B92-6AF7-4BE0-8F9F-6F84D8AB063A}" type="sibTrans" cxnId="{12E4C660-19C2-470E-A4C0-1C661E13D5B6}">
      <dgm:prSet/>
      <dgm:spPr/>
      <dgm:t>
        <a:bodyPr/>
        <a:lstStyle/>
        <a:p>
          <a:endParaRPr lang="en-US"/>
        </a:p>
      </dgm:t>
    </dgm:pt>
    <dgm:pt modelId="{6337E0F4-485B-4BE6-B301-7BB3825A1688}">
      <dgm:prSet phldrT="[Text]" custT="1"/>
      <dgm:spPr/>
      <dgm:t>
        <a:bodyPr/>
        <a:lstStyle/>
        <a:p>
          <a:r>
            <a:rPr lang="en-US" sz="1600" dirty="0"/>
            <a:t>Processing times were long.</a:t>
          </a:r>
        </a:p>
      </dgm:t>
    </dgm:pt>
    <dgm:pt modelId="{890D1A49-B532-49FA-B2DD-554E39D29B7C}" type="parTrans" cxnId="{5C50F823-86CF-4DB9-B4A0-07FC17444972}">
      <dgm:prSet/>
      <dgm:spPr/>
      <dgm:t>
        <a:bodyPr/>
        <a:lstStyle/>
        <a:p>
          <a:endParaRPr lang="en-US"/>
        </a:p>
      </dgm:t>
    </dgm:pt>
    <dgm:pt modelId="{FF5CFA2A-6CD1-417E-9927-64EBA3364C5E}" type="sibTrans" cxnId="{5C50F823-86CF-4DB9-B4A0-07FC17444972}">
      <dgm:prSet/>
      <dgm:spPr/>
      <dgm:t>
        <a:bodyPr/>
        <a:lstStyle/>
        <a:p>
          <a:endParaRPr lang="en-US"/>
        </a:p>
      </dgm:t>
    </dgm:pt>
    <dgm:pt modelId="{9882B150-1CCE-4FB6-87DB-89BB942E5574}">
      <dgm:prSet phldrT="[Text]" custT="1"/>
      <dgm:spPr/>
      <dgm:t>
        <a:bodyPr/>
        <a:lstStyle/>
        <a:p>
          <a:r>
            <a:rPr lang="en-US" sz="1600" dirty="0"/>
            <a:t>It was hard to find multiple datasets that work together.</a:t>
          </a:r>
        </a:p>
      </dgm:t>
    </dgm:pt>
    <dgm:pt modelId="{0048FB29-A31E-44A5-AC44-356128180C8E}" type="parTrans" cxnId="{357CAE5F-C7FF-4882-81EE-8AAD06035DA2}">
      <dgm:prSet/>
      <dgm:spPr/>
      <dgm:t>
        <a:bodyPr/>
        <a:lstStyle/>
        <a:p>
          <a:endParaRPr lang="en-US"/>
        </a:p>
      </dgm:t>
    </dgm:pt>
    <dgm:pt modelId="{F3FB1993-E4A4-4DCD-AC49-68E3111B508C}" type="sibTrans" cxnId="{357CAE5F-C7FF-4882-81EE-8AAD06035DA2}">
      <dgm:prSet/>
      <dgm:spPr/>
      <dgm:t>
        <a:bodyPr/>
        <a:lstStyle/>
        <a:p>
          <a:endParaRPr lang="en-US"/>
        </a:p>
      </dgm:t>
    </dgm:pt>
    <dgm:pt modelId="{D899A685-A988-49A4-8AC4-BCA5F4ACBCD4}">
      <dgm:prSet phldrT="[Text]" custT="1"/>
      <dgm:spPr/>
      <dgm:t>
        <a:bodyPr/>
        <a:lstStyle/>
        <a:p>
          <a:r>
            <a:rPr lang="en-US" sz="1600" dirty="0"/>
            <a:t>Hard to find ideas for topics.</a:t>
          </a:r>
        </a:p>
      </dgm:t>
    </dgm:pt>
    <dgm:pt modelId="{E06046CB-3092-4026-A784-EAB48D465F88}" type="parTrans" cxnId="{0A51A0CC-EED1-4C07-9435-F6029C13233C}">
      <dgm:prSet/>
      <dgm:spPr/>
      <dgm:t>
        <a:bodyPr/>
        <a:lstStyle/>
        <a:p>
          <a:endParaRPr lang="en-US"/>
        </a:p>
      </dgm:t>
    </dgm:pt>
    <dgm:pt modelId="{5540920D-0518-433B-9A8E-ECD088E19315}" type="sibTrans" cxnId="{0A51A0CC-EED1-4C07-9435-F6029C13233C}">
      <dgm:prSet/>
      <dgm:spPr/>
      <dgm:t>
        <a:bodyPr/>
        <a:lstStyle/>
        <a:p>
          <a:endParaRPr lang="en-US"/>
        </a:p>
      </dgm:t>
    </dgm:pt>
    <dgm:pt modelId="{4AA2BC59-4995-4CB8-9A15-A33A7CACBD18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/>
            <a:t>Use multiple datasets.</a:t>
          </a:r>
        </a:p>
      </dgm:t>
    </dgm:pt>
    <dgm:pt modelId="{E9078667-FD6B-4312-A319-A15E20F73B0F}" type="parTrans" cxnId="{70AC8CBB-8B47-4596-BEBE-DD81B169A62E}">
      <dgm:prSet/>
      <dgm:spPr/>
      <dgm:t>
        <a:bodyPr/>
        <a:lstStyle/>
        <a:p>
          <a:endParaRPr lang="en-US"/>
        </a:p>
      </dgm:t>
    </dgm:pt>
    <dgm:pt modelId="{06A10D18-4968-40E8-8F4E-39A2BE8E935D}" type="sibTrans" cxnId="{70AC8CBB-8B47-4596-BEBE-DD81B169A62E}">
      <dgm:prSet/>
      <dgm:spPr/>
      <dgm:t>
        <a:bodyPr/>
        <a:lstStyle/>
        <a:p>
          <a:endParaRPr lang="en-US"/>
        </a:p>
      </dgm:t>
    </dgm:pt>
    <dgm:pt modelId="{0B743E5E-3D37-472F-8842-CF2574397E6C}">
      <dgm:prSet phldrT="[Text]" custT="1"/>
      <dgm:spPr/>
      <dgm:t>
        <a:bodyPr/>
        <a:lstStyle/>
        <a:p>
          <a:r>
            <a:rPr lang="en-US" sz="1600" dirty="0"/>
            <a:t>No major issues.</a:t>
          </a:r>
        </a:p>
      </dgm:t>
    </dgm:pt>
    <dgm:pt modelId="{63B0B1C4-BC94-4A8A-AC62-D881C2D2BF64}" type="parTrans" cxnId="{3EF6AC8E-E2F9-4927-8B42-35B0E48B57D7}">
      <dgm:prSet/>
      <dgm:spPr/>
      <dgm:t>
        <a:bodyPr/>
        <a:lstStyle/>
        <a:p>
          <a:endParaRPr lang="en-US"/>
        </a:p>
      </dgm:t>
    </dgm:pt>
    <dgm:pt modelId="{7EC4460C-1FAF-48F8-BEB5-6D570C585D35}" type="sibTrans" cxnId="{3EF6AC8E-E2F9-4927-8B42-35B0E48B57D7}">
      <dgm:prSet/>
      <dgm:spPr/>
      <dgm:t>
        <a:bodyPr/>
        <a:lstStyle/>
        <a:p>
          <a:endParaRPr lang="en-US"/>
        </a:p>
      </dgm:t>
    </dgm:pt>
    <dgm:pt modelId="{14236740-5E55-4FAF-83F8-E7EC2FE62152}">
      <dgm:prSet phldrT="[Text]" custT="1"/>
      <dgm:spPr/>
      <dgm:t>
        <a:bodyPr/>
        <a:lstStyle/>
        <a:p>
          <a:r>
            <a:rPr lang="en-US" sz="1600" dirty="0"/>
            <a:t>Good results from the analysis.</a:t>
          </a:r>
        </a:p>
      </dgm:t>
    </dgm:pt>
    <dgm:pt modelId="{9FC2F197-914F-4286-8333-AF7265971A07}" type="parTrans" cxnId="{C0CD9A18-EE8D-4E3C-B64A-D3E43907663E}">
      <dgm:prSet/>
      <dgm:spPr/>
      <dgm:t>
        <a:bodyPr/>
        <a:lstStyle/>
        <a:p>
          <a:endParaRPr lang="en-US"/>
        </a:p>
      </dgm:t>
    </dgm:pt>
    <dgm:pt modelId="{93E9CA7C-B7CE-4D5F-990C-E78FEAC30984}" type="sibTrans" cxnId="{C0CD9A18-EE8D-4E3C-B64A-D3E43907663E}">
      <dgm:prSet/>
      <dgm:spPr/>
      <dgm:t>
        <a:bodyPr/>
        <a:lstStyle/>
        <a:p>
          <a:endParaRPr lang="en-US"/>
        </a:p>
      </dgm:t>
    </dgm:pt>
    <dgm:pt modelId="{3E7DDDF2-21A1-48A8-A139-82E6BDA9C6BF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/>
            <a:t>Use different tools.</a:t>
          </a:r>
        </a:p>
      </dgm:t>
    </dgm:pt>
    <dgm:pt modelId="{4F2386D8-45FE-474B-8065-3BCA4665F50B}" type="parTrans" cxnId="{48AC84B4-DBF4-42BF-A02B-2AAF7376D654}">
      <dgm:prSet/>
      <dgm:spPr/>
      <dgm:t>
        <a:bodyPr/>
        <a:lstStyle/>
        <a:p>
          <a:endParaRPr lang="en-US"/>
        </a:p>
      </dgm:t>
    </dgm:pt>
    <dgm:pt modelId="{8361A79A-0FC4-4DD7-877D-A5FD6795F2E6}" type="sibTrans" cxnId="{48AC84B4-DBF4-42BF-A02B-2AAF7376D654}">
      <dgm:prSet/>
      <dgm:spPr/>
      <dgm:t>
        <a:bodyPr/>
        <a:lstStyle/>
        <a:p>
          <a:endParaRPr lang="en-US"/>
        </a:p>
      </dgm:t>
    </dgm:pt>
    <dgm:pt modelId="{A98223FD-A30A-4EE4-888E-97099C3C393F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/>
            <a:t>Use a more complex topic.</a:t>
          </a:r>
        </a:p>
      </dgm:t>
    </dgm:pt>
    <dgm:pt modelId="{0853D0A5-4D13-4EB4-86A2-1573793C5EBD}" type="parTrans" cxnId="{C1379425-6BEA-4E57-9BB7-D32F5F5F9BA7}">
      <dgm:prSet/>
      <dgm:spPr/>
      <dgm:t>
        <a:bodyPr/>
        <a:lstStyle/>
        <a:p>
          <a:endParaRPr lang="en-US"/>
        </a:p>
      </dgm:t>
    </dgm:pt>
    <dgm:pt modelId="{6A3FC710-DF1C-4D74-A1FC-ABB16AA28B9D}" type="sibTrans" cxnId="{C1379425-6BEA-4E57-9BB7-D32F5F5F9BA7}">
      <dgm:prSet/>
      <dgm:spPr/>
      <dgm:t>
        <a:bodyPr/>
        <a:lstStyle/>
        <a:p>
          <a:endParaRPr lang="en-US"/>
        </a:p>
      </dgm:t>
    </dgm:pt>
    <dgm:pt modelId="{5DAF7AF3-9A4F-4C6E-881B-27353D5329BB}" type="pres">
      <dgm:prSet presAssocID="{809F99BE-76CC-46EE-BC76-5D51D0E1D073}" presName="linear" presStyleCnt="0">
        <dgm:presLayoutVars>
          <dgm:dir/>
          <dgm:animLvl val="lvl"/>
          <dgm:resizeHandles val="exact"/>
        </dgm:presLayoutVars>
      </dgm:prSet>
      <dgm:spPr/>
    </dgm:pt>
    <dgm:pt modelId="{C8B5B855-4077-4AEE-861D-D0635F88E771}" type="pres">
      <dgm:prSet presAssocID="{824919A3-A30E-4D87-A8D3-2F9A99FB0537}" presName="parentLin" presStyleCnt="0"/>
      <dgm:spPr/>
    </dgm:pt>
    <dgm:pt modelId="{96F6CCFB-BD6D-4626-9E7E-6205E2763AD1}" type="pres">
      <dgm:prSet presAssocID="{824919A3-A30E-4D87-A8D3-2F9A99FB0537}" presName="parentLeftMargin" presStyleLbl="node1" presStyleIdx="0" presStyleCnt="3"/>
      <dgm:spPr/>
    </dgm:pt>
    <dgm:pt modelId="{70374983-07C6-47F9-8B65-9E2A93BE69B1}" type="pres">
      <dgm:prSet presAssocID="{824919A3-A30E-4D87-A8D3-2F9A99FB05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C35CD19-D518-4483-82BA-DE8FE89F01AE}" type="pres">
      <dgm:prSet presAssocID="{824919A3-A30E-4D87-A8D3-2F9A99FB0537}" presName="negativeSpace" presStyleCnt="0"/>
      <dgm:spPr/>
    </dgm:pt>
    <dgm:pt modelId="{579E682B-E888-4C73-8FDB-1D5977A959FF}" type="pres">
      <dgm:prSet presAssocID="{824919A3-A30E-4D87-A8D3-2F9A99FB0537}" presName="childText" presStyleLbl="conFgAcc1" presStyleIdx="0" presStyleCnt="3">
        <dgm:presLayoutVars>
          <dgm:bulletEnabled val="1"/>
        </dgm:presLayoutVars>
      </dgm:prSet>
      <dgm:spPr/>
    </dgm:pt>
    <dgm:pt modelId="{5B892B9B-9FFE-4621-A693-CBACCB3FF7A0}" type="pres">
      <dgm:prSet presAssocID="{C075C86C-BD17-4229-9D08-F0B80D0E6E41}" presName="spaceBetweenRectangles" presStyleCnt="0"/>
      <dgm:spPr/>
    </dgm:pt>
    <dgm:pt modelId="{6F944887-9566-4111-A893-D4EFDC29755C}" type="pres">
      <dgm:prSet presAssocID="{4BC01BA5-A5C2-4C0E-BDD2-BCC2C41069F4}" presName="parentLin" presStyleCnt="0"/>
      <dgm:spPr/>
    </dgm:pt>
    <dgm:pt modelId="{D2FE72A6-0CEC-4F5E-A300-A657326B4CA8}" type="pres">
      <dgm:prSet presAssocID="{4BC01BA5-A5C2-4C0E-BDD2-BCC2C41069F4}" presName="parentLeftMargin" presStyleLbl="node1" presStyleIdx="0" presStyleCnt="3"/>
      <dgm:spPr/>
    </dgm:pt>
    <dgm:pt modelId="{10A6FBE5-D421-479B-BED9-69B50CB7B6DA}" type="pres">
      <dgm:prSet presAssocID="{4BC01BA5-A5C2-4C0E-BDD2-BCC2C41069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DD58B37-601C-48F2-9EC6-BD6A08FAB6A9}" type="pres">
      <dgm:prSet presAssocID="{4BC01BA5-A5C2-4C0E-BDD2-BCC2C41069F4}" presName="negativeSpace" presStyleCnt="0"/>
      <dgm:spPr/>
    </dgm:pt>
    <dgm:pt modelId="{03E0B691-9062-4878-8CB4-741BC3F6A536}" type="pres">
      <dgm:prSet presAssocID="{4BC01BA5-A5C2-4C0E-BDD2-BCC2C41069F4}" presName="childText" presStyleLbl="conFgAcc1" presStyleIdx="1" presStyleCnt="3">
        <dgm:presLayoutVars>
          <dgm:bulletEnabled val="1"/>
        </dgm:presLayoutVars>
      </dgm:prSet>
      <dgm:spPr/>
    </dgm:pt>
    <dgm:pt modelId="{6E65D456-7E9D-471E-87E5-C5165DC46991}" type="pres">
      <dgm:prSet presAssocID="{FC256861-6F83-46F4-BE0F-31C70AD7BD7C}" presName="spaceBetweenRectangles" presStyleCnt="0"/>
      <dgm:spPr/>
    </dgm:pt>
    <dgm:pt modelId="{65373578-A36D-484A-B8E2-28C39070E20A}" type="pres">
      <dgm:prSet presAssocID="{67F8388B-B0D8-4038-B6BB-1FEED32E0EA4}" presName="parentLin" presStyleCnt="0"/>
      <dgm:spPr/>
    </dgm:pt>
    <dgm:pt modelId="{743966A6-1E61-45CC-BCA6-BA32A47213C1}" type="pres">
      <dgm:prSet presAssocID="{67F8388B-B0D8-4038-B6BB-1FEED32E0EA4}" presName="parentLeftMargin" presStyleLbl="node1" presStyleIdx="1" presStyleCnt="3"/>
      <dgm:spPr/>
    </dgm:pt>
    <dgm:pt modelId="{01F74BD9-F0F0-4F57-833B-05C29CA133C0}" type="pres">
      <dgm:prSet presAssocID="{67F8388B-B0D8-4038-B6BB-1FEED32E0EA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7762FAC-A03B-4897-8796-B75E85CBC681}" type="pres">
      <dgm:prSet presAssocID="{67F8388B-B0D8-4038-B6BB-1FEED32E0EA4}" presName="negativeSpace" presStyleCnt="0"/>
      <dgm:spPr/>
    </dgm:pt>
    <dgm:pt modelId="{6BB0F62E-D1A8-4416-BF65-85EC9210B214}" type="pres">
      <dgm:prSet presAssocID="{67F8388B-B0D8-4038-B6BB-1FEED32E0EA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3887103-C924-46A1-BADC-0A8F832EF8B9}" srcId="{809F99BE-76CC-46EE-BC76-5D51D0E1D073}" destId="{824919A3-A30E-4D87-A8D3-2F9A99FB0537}" srcOrd="0" destOrd="0" parTransId="{C9AF4CD5-CCAE-44AE-B706-DE07B1854EB8}" sibTransId="{C075C86C-BD17-4229-9D08-F0B80D0E6E41}"/>
    <dgm:cxn modelId="{8781F908-C704-404D-9E4E-9443943A8503}" type="presOf" srcId="{824919A3-A30E-4D87-A8D3-2F9A99FB0537}" destId="{96F6CCFB-BD6D-4626-9E7E-6205E2763AD1}" srcOrd="0" destOrd="0" presId="urn:microsoft.com/office/officeart/2005/8/layout/list1"/>
    <dgm:cxn modelId="{4F19B816-1720-47D8-9FA6-D9B22263AA6D}" type="presOf" srcId="{67F8388B-B0D8-4038-B6BB-1FEED32E0EA4}" destId="{743966A6-1E61-45CC-BCA6-BA32A47213C1}" srcOrd="0" destOrd="0" presId="urn:microsoft.com/office/officeart/2005/8/layout/list1"/>
    <dgm:cxn modelId="{C0CD9A18-EE8D-4E3C-B64A-D3E43907663E}" srcId="{824919A3-A30E-4D87-A8D3-2F9A99FB0537}" destId="{14236740-5E55-4FAF-83F8-E7EC2FE62152}" srcOrd="4" destOrd="0" parTransId="{9FC2F197-914F-4286-8333-AF7265971A07}" sibTransId="{93E9CA7C-B7CE-4D5F-990C-E78FEAC30984}"/>
    <dgm:cxn modelId="{5C50F823-86CF-4DB9-B4A0-07FC17444972}" srcId="{4BC01BA5-A5C2-4C0E-BDD2-BCC2C41069F4}" destId="{6337E0F4-485B-4BE6-B301-7BB3825A1688}" srcOrd="0" destOrd="0" parTransId="{890D1A49-B532-49FA-B2DD-554E39D29B7C}" sibTransId="{FF5CFA2A-6CD1-417E-9927-64EBA3364C5E}"/>
    <dgm:cxn modelId="{BCF42E25-9957-4428-AA1D-A0C2910361F8}" type="presOf" srcId="{6337E0F4-485B-4BE6-B301-7BB3825A1688}" destId="{03E0B691-9062-4878-8CB4-741BC3F6A536}" srcOrd="0" destOrd="0" presId="urn:microsoft.com/office/officeart/2005/8/layout/list1"/>
    <dgm:cxn modelId="{C1379425-6BEA-4E57-9BB7-D32F5F5F9BA7}" srcId="{67F8388B-B0D8-4038-B6BB-1FEED32E0EA4}" destId="{A98223FD-A30A-4EE4-888E-97099C3C393F}" srcOrd="1" destOrd="0" parTransId="{0853D0A5-4D13-4EB4-86A2-1573793C5EBD}" sibTransId="{6A3FC710-DF1C-4D74-A1FC-ABB16AA28B9D}"/>
    <dgm:cxn modelId="{288EC12A-91D9-45F8-9759-DD15BE5EC109}" type="presOf" srcId="{4AA2BC59-4995-4CB8-9A15-A33A7CACBD18}" destId="{6BB0F62E-D1A8-4416-BF65-85EC9210B214}" srcOrd="0" destOrd="0" presId="urn:microsoft.com/office/officeart/2005/8/layout/list1"/>
    <dgm:cxn modelId="{8F0C9333-EF64-4B38-B5B7-8B9380996A35}" type="presOf" srcId="{5C0CDAF3-ED57-476C-946C-FBC7E6220F0B}" destId="{579E682B-E888-4C73-8FDB-1D5977A959FF}" srcOrd="0" destOrd="0" presId="urn:microsoft.com/office/officeart/2005/8/layout/list1"/>
    <dgm:cxn modelId="{F6517440-514C-4EDF-AE14-4EC910E66F5D}" type="presOf" srcId="{0B743E5E-3D37-472F-8842-CF2574397E6C}" destId="{579E682B-E888-4C73-8FDB-1D5977A959FF}" srcOrd="0" destOrd="3" presId="urn:microsoft.com/office/officeart/2005/8/layout/list1"/>
    <dgm:cxn modelId="{357CAE5F-C7FF-4882-81EE-8AAD06035DA2}" srcId="{4BC01BA5-A5C2-4C0E-BDD2-BCC2C41069F4}" destId="{9882B150-1CCE-4FB6-87DB-89BB942E5574}" srcOrd="1" destOrd="0" parTransId="{0048FB29-A31E-44A5-AC44-356128180C8E}" sibTransId="{F3FB1993-E4A4-4DCD-AC49-68E3111B508C}"/>
    <dgm:cxn modelId="{12E4C660-19C2-470E-A4C0-1C661E13D5B6}" srcId="{824919A3-A30E-4D87-A8D3-2F9A99FB0537}" destId="{52EF17EF-4231-4095-B8CE-4DB0268EF22A}" srcOrd="2" destOrd="0" parTransId="{59FAAD57-402B-4ACD-B17E-6B426A84CB2F}" sibTransId="{42703B92-6AF7-4BE0-8F9F-6F84D8AB063A}"/>
    <dgm:cxn modelId="{1766EF50-3C96-40DB-8123-7317A868CF3F}" type="presOf" srcId="{4BC01BA5-A5C2-4C0E-BDD2-BCC2C41069F4}" destId="{10A6FBE5-D421-479B-BED9-69B50CB7B6DA}" srcOrd="1" destOrd="0" presId="urn:microsoft.com/office/officeart/2005/8/layout/list1"/>
    <dgm:cxn modelId="{8376465A-D733-4405-858F-106C787F79E3}" srcId="{824919A3-A30E-4D87-A8D3-2F9A99FB0537}" destId="{5C0CDAF3-ED57-476C-946C-FBC7E6220F0B}" srcOrd="0" destOrd="0" parTransId="{A9D45974-0E99-4AF3-9E87-887FFF688247}" sibTransId="{3586DAE4-7F77-4421-878C-366F31BD678F}"/>
    <dgm:cxn modelId="{ADCB967E-79A1-4DD7-9D33-E25EA0749AA9}" type="presOf" srcId="{67F8388B-B0D8-4038-B6BB-1FEED32E0EA4}" destId="{01F74BD9-F0F0-4F57-833B-05C29CA133C0}" srcOrd="1" destOrd="0" presId="urn:microsoft.com/office/officeart/2005/8/layout/list1"/>
    <dgm:cxn modelId="{DDD49F83-0310-4E08-AE5A-2A0CF378BC0C}" type="presOf" srcId="{824919A3-A30E-4D87-A8D3-2F9A99FB0537}" destId="{70374983-07C6-47F9-8B65-9E2A93BE69B1}" srcOrd="1" destOrd="0" presId="urn:microsoft.com/office/officeart/2005/8/layout/list1"/>
    <dgm:cxn modelId="{F81CEF85-DA00-48F2-BE40-A4F6C8A9F9E2}" type="presOf" srcId="{52EF17EF-4231-4095-B8CE-4DB0268EF22A}" destId="{579E682B-E888-4C73-8FDB-1D5977A959FF}" srcOrd="0" destOrd="2" presId="urn:microsoft.com/office/officeart/2005/8/layout/list1"/>
    <dgm:cxn modelId="{2BBAA787-936E-4D71-BAF1-D737DD715DA7}" srcId="{809F99BE-76CC-46EE-BC76-5D51D0E1D073}" destId="{4BC01BA5-A5C2-4C0E-BDD2-BCC2C41069F4}" srcOrd="1" destOrd="0" parTransId="{19FBF7A0-CFF5-423A-BA14-44F8B0CD6C75}" sibTransId="{FC256861-6F83-46F4-BE0F-31C70AD7BD7C}"/>
    <dgm:cxn modelId="{3EF6AC8E-E2F9-4927-8B42-35B0E48B57D7}" srcId="{824919A3-A30E-4D87-A8D3-2F9A99FB0537}" destId="{0B743E5E-3D37-472F-8842-CF2574397E6C}" srcOrd="3" destOrd="0" parTransId="{63B0B1C4-BC94-4A8A-AC62-D881C2D2BF64}" sibTransId="{7EC4460C-1FAF-48F8-BEB5-6D570C585D35}"/>
    <dgm:cxn modelId="{CE74E791-B366-4663-A137-AB3109A2C5FD}" srcId="{809F99BE-76CC-46EE-BC76-5D51D0E1D073}" destId="{67F8388B-B0D8-4038-B6BB-1FEED32E0EA4}" srcOrd="2" destOrd="0" parTransId="{90CB3259-193D-40C4-A8AB-FDDC5E956AFE}" sibTransId="{CF173A1F-3BFD-48C0-8F85-9F9B254A7B00}"/>
    <dgm:cxn modelId="{DADC7B92-2078-4D70-BBAC-6EDDB75F27B5}" type="presOf" srcId="{14236740-5E55-4FAF-83F8-E7EC2FE62152}" destId="{579E682B-E888-4C73-8FDB-1D5977A959FF}" srcOrd="0" destOrd="4" presId="urn:microsoft.com/office/officeart/2005/8/layout/list1"/>
    <dgm:cxn modelId="{5E8CA49A-7B58-4FF6-AF62-863B1FC8989D}" type="presOf" srcId="{3E7DDDF2-21A1-48A8-A139-82E6BDA9C6BF}" destId="{6BB0F62E-D1A8-4416-BF65-85EC9210B214}" srcOrd="0" destOrd="2" presId="urn:microsoft.com/office/officeart/2005/8/layout/list1"/>
    <dgm:cxn modelId="{7719A0A3-D1CC-4476-8C24-A7C402B44D65}" type="presOf" srcId="{F712FB69-F4B9-466B-85B4-6B9721932AD2}" destId="{579E682B-E888-4C73-8FDB-1D5977A959FF}" srcOrd="0" destOrd="1" presId="urn:microsoft.com/office/officeart/2005/8/layout/list1"/>
    <dgm:cxn modelId="{A77A40B0-59F2-4032-956A-450667638315}" type="presOf" srcId="{9882B150-1CCE-4FB6-87DB-89BB942E5574}" destId="{03E0B691-9062-4878-8CB4-741BC3F6A536}" srcOrd="0" destOrd="1" presId="urn:microsoft.com/office/officeart/2005/8/layout/list1"/>
    <dgm:cxn modelId="{48AC84B4-DBF4-42BF-A02B-2AAF7376D654}" srcId="{67F8388B-B0D8-4038-B6BB-1FEED32E0EA4}" destId="{3E7DDDF2-21A1-48A8-A139-82E6BDA9C6BF}" srcOrd="2" destOrd="0" parTransId="{4F2386D8-45FE-474B-8065-3BCA4665F50B}" sibTransId="{8361A79A-0FC4-4DD7-877D-A5FD6795F2E6}"/>
    <dgm:cxn modelId="{BA5ED0B5-A33B-4AA6-97E7-8116B5BFEFFA}" srcId="{824919A3-A30E-4D87-A8D3-2F9A99FB0537}" destId="{F712FB69-F4B9-466B-85B4-6B9721932AD2}" srcOrd="1" destOrd="0" parTransId="{D9491C41-7C12-4416-90DC-573417E11BF9}" sibTransId="{866A388D-F8F6-41DD-9A72-DADB7FD920A1}"/>
    <dgm:cxn modelId="{70AC8CBB-8B47-4596-BEBE-DD81B169A62E}" srcId="{67F8388B-B0D8-4038-B6BB-1FEED32E0EA4}" destId="{4AA2BC59-4995-4CB8-9A15-A33A7CACBD18}" srcOrd="0" destOrd="0" parTransId="{E9078667-FD6B-4312-A319-A15E20F73B0F}" sibTransId="{06A10D18-4968-40E8-8F4E-39A2BE8E935D}"/>
    <dgm:cxn modelId="{F8ED62C7-8BC7-412D-A992-82BD8F8EB2D2}" type="presOf" srcId="{4BC01BA5-A5C2-4C0E-BDD2-BCC2C41069F4}" destId="{D2FE72A6-0CEC-4F5E-A300-A657326B4CA8}" srcOrd="0" destOrd="0" presId="urn:microsoft.com/office/officeart/2005/8/layout/list1"/>
    <dgm:cxn modelId="{0A51A0CC-EED1-4C07-9435-F6029C13233C}" srcId="{4BC01BA5-A5C2-4C0E-BDD2-BCC2C41069F4}" destId="{D899A685-A988-49A4-8AC4-BCA5F4ACBCD4}" srcOrd="2" destOrd="0" parTransId="{E06046CB-3092-4026-A784-EAB48D465F88}" sibTransId="{5540920D-0518-433B-9A8E-ECD088E19315}"/>
    <dgm:cxn modelId="{60EE6EDC-66DA-45A6-9C2B-5DD70411A0A0}" type="presOf" srcId="{A98223FD-A30A-4EE4-888E-97099C3C393F}" destId="{6BB0F62E-D1A8-4416-BF65-85EC9210B214}" srcOrd="0" destOrd="1" presId="urn:microsoft.com/office/officeart/2005/8/layout/list1"/>
    <dgm:cxn modelId="{63E437E5-1C39-465D-9184-27FFD7B8D2F4}" type="presOf" srcId="{809F99BE-76CC-46EE-BC76-5D51D0E1D073}" destId="{5DAF7AF3-9A4F-4C6E-881B-27353D5329BB}" srcOrd="0" destOrd="0" presId="urn:microsoft.com/office/officeart/2005/8/layout/list1"/>
    <dgm:cxn modelId="{B030E5F3-8911-4BDD-81E0-1BAB257F9BB5}" type="presOf" srcId="{D899A685-A988-49A4-8AC4-BCA5F4ACBCD4}" destId="{03E0B691-9062-4878-8CB4-741BC3F6A536}" srcOrd="0" destOrd="2" presId="urn:microsoft.com/office/officeart/2005/8/layout/list1"/>
    <dgm:cxn modelId="{ECCB16AE-7D66-465D-9172-EA0F34A3AE71}" type="presParOf" srcId="{5DAF7AF3-9A4F-4C6E-881B-27353D5329BB}" destId="{C8B5B855-4077-4AEE-861D-D0635F88E771}" srcOrd="0" destOrd="0" presId="urn:microsoft.com/office/officeart/2005/8/layout/list1"/>
    <dgm:cxn modelId="{F8200917-B1DB-4E6C-8CAF-52DEE8497558}" type="presParOf" srcId="{C8B5B855-4077-4AEE-861D-D0635F88E771}" destId="{96F6CCFB-BD6D-4626-9E7E-6205E2763AD1}" srcOrd="0" destOrd="0" presId="urn:microsoft.com/office/officeart/2005/8/layout/list1"/>
    <dgm:cxn modelId="{DD328025-0AD7-462A-8BBF-475E08C337E9}" type="presParOf" srcId="{C8B5B855-4077-4AEE-861D-D0635F88E771}" destId="{70374983-07C6-47F9-8B65-9E2A93BE69B1}" srcOrd="1" destOrd="0" presId="urn:microsoft.com/office/officeart/2005/8/layout/list1"/>
    <dgm:cxn modelId="{95FA43D1-CEDE-401B-8872-AE41910728B2}" type="presParOf" srcId="{5DAF7AF3-9A4F-4C6E-881B-27353D5329BB}" destId="{CC35CD19-D518-4483-82BA-DE8FE89F01AE}" srcOrd="1" destOrd="0" presId="urn:microsoft.com/office/officeart/2005/8/layout/list1"/>
    <dgm:cxn modelId="{990F8DF0-1820-4454-8D28-3BA69C06F533}" type="presParOf" srcId="{5DAF7AF3-9A4F-4C6E-881B-27353D5329BB}" destId="{579E682B-E888-4C73-8FDB-1D5977A959FF}" srcOrd="2" destOrd="0" presId="urn:microsoft.com/office/officeart/2005/8/layout/list1"/>
    <dgm:cxn modelId="{44D4BC22-40E2-4148-8A42-DD693A0F3D6D}" type="presParOf" srcId="{5DAF7AF3-9A4F-4C6E-881B-27353D5329BB}" destId="{5B892B9B-9FFE-4621-A693-CBACCB3FF7A0}" srcOrd="3" destOrd="0" presId="urn:microsoft.com/office/officeart/2005/8/layout/list1"/>
    <dgm:cxn modelId="{068FFC90-4EFF-40B0-BF6F-72A508E0B1AE}" type="presParOf" srcId="{5DAF7AF3-9A4F-4C6E-881B-27353D5329BB}" destId="{6F944887-9566-4111-A893-D4EFDC29755C}" srcOrd="4" destOrd="0" presId="urn:microsoft.com/office/officeart/2005/8/layout/list1"/>
    <dgm:cxn modelId="{5C370F72-6148-4949-B6E0-F6FADDAB426E}" type="presParOf" srcId="{6F944887-9566-4111-A893-D4EFDC29755C}" destId="{D2FE72A6-0CEC-4F5E-A300-A657326B4CA8}" srcOrd="0" destOrd="0" presId="urn:microsoft.com/office/officeart/2005/8/layout/list1"/>
    <dgm:cxn modelId="{BBC148A7-5D21-46F7-88AC-3451B6741FD0}" type="presParOf" srcId="{6F944887-9566-4111-A893-D4EFDC29755C}" destId="{10A6FBE5-D421-479B-BED9-69B50CB7B6DA}" srcOrd="1" destOrd="0" presId="urn:microsoft.com/office/officeart/2005/8/layout/list1"/>
    <dgm:cxn modelId="{59998747-1957-48D9-8A55-16B5F5FFA453}" type="presParOf" srcId="{5DAF7AF3-9A4F-4C6E-881B-27353D5329BB}" destId="{ADD58B37-601C-48F2-9EC6-BD6A08FAB6A9}" srcOrd="5" destOrd="0" presId="urn:microsoft.com/office/officeart/2005/8/layout/list1"/>
    <dgm:cxn modelId="{C18467DC-4C1B-4D25-B3CF-9DB33308AD99}" type="presParOf" srcId="{5DAF7AF3-9A4F-4C6E-881B-27353D5329BB}" destId="{03E0B691-9062-4878-8CB4-741BC3F6A536}" srcOrd="6" destOrd="0" presId="urn:microsoft.com/office/officeart/2005/8/layout/list1"/>
    <dgm:cxn modelId="{5CD4AE45-C217-4FEC-A787-CED6916D21DF}" type="presParOf" srcId="{5DAF7AF3-9A4F-4C6E-881B-27353D5329BB}" destId="{6E65D456-7E9D-471E-87E5-C5165DC46991}" srcOrd="7" destOrd="0" presId="urn:microsoft.com/office/officeart/2005/8/layout/list1"/>
    <dgm:cxn modelId="{5DA45DEF-B44F-4CE2-B0B5-FA6A252DD3B2}" type="presParOf" srcId="{5DAF7AF3-9A4F-4C6E-881B-27353D5329BB}" destId="{65373578-A36D-484A-B8E2-28C39070E20A}" srcOrd="8" destOrd="0" presId="urn:microsoft.com/office/officeart/2005/8/layout/list1"/>
    <dgm:cxn modelId="{A0B2B878-D452-4A20-8351-D6DC3E9DFD04}" type="presParOf" srcId="{65373578-A36D-484A-B8E2-28C39070E20A}" destId="{743966A6-1E61-45CC-BCA6-BA32A47213C1}" srcOrd="0" destOrd="0" presId="urn:microsoft.com/office/officeart/2005/8/layout/list1"/>
    <dgm:cxn modelId="{1E68915B-C89B-447B-89D6-014B1A5CA93A}" type="presParOf" srcId="{65373578-A36D-484A-B8E2-28C39070E20A}" destId="{01F74BD9-F0F0-4F57-833B-05C29CA133C0}" srcOrd="1" destOrd="0" presId="urn:microsoft.com/office/officeart/2005/8/layout/list1"/>
    <dgm:cxn modelId="{3960EBE2-2C8D-4F39-9118-D7DDE7F84E09}" type="presParOf" srcId="{5DAF7AF3-9A4F-4C6E-881B-27353D5329BB}" destId="{67762FAC-A03B-4897-8796-B75E85CBC681}" srcOrd="9" destOrd="0" presId="urn:microsoft.com/office/officeart/2005/8/layout/list1"/>
    <dgm:cxn modelId="{5A62EF5B-9E61-456E-B0F4-9831901752E9}" type="presParOf" srcId="{5DAF7AF3-9A4F-4C6E-881B-27353D5329BB}" destId="{6BB0F62E-D1A8-4416-BF65-85EC9210B21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9AB37-60C5-48D7-B287-5BC6AA9C79F2}">
      <dsp:nvSpPr>
        <dsp:cNvPr id="0" name=""/>
        <dsp:cNvSpPr/>
      </dsp:nvSpPr>
      <dsp:spPr>
        <a:xfrm>
          <a:off x="0" y="287433"/>
          <a:ext cx="8128000" cy="118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Charts show that these are the top 3 most popular vehicles.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On average, these vehicles are lower priced.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Customers seem to prefer American and Japanese vehicles.</a:t>
          </a:r>
        </a:p>
      </dsp:txBody>
      <dsp:txXfrm>
        <a:off x="0" y="287433"/>
        <a:ext cx="8128000" cy="1181250"/>
      </dsp:txXfrm>
    </dsp:sp>
    <dsp:sp modelId="{D74D839F-069C-42D9-87C9-E21B36B43975}">
      <dsp:nvSpPr>
        <dsp:cNvPr id="0" name=""/>
        <dsp:cNvSpPr/>
      </dsp:nvSpPr>
      <dsp:spPr>
        <a:xfrm>
          <a:off x="406400" y="66033"/>
          <a:ext cx="568960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Sell more Ford, Chevrolet and Nissan vehicles. </a:t>
          </a:r>
        </a:p>
      </dsp:txBody>
      <dsp:txXfrm>
        <a:off x="428016" y="87649"/>
        <a:ext cx="5646368" cy="399568"/>
      </dsp:txXfrm>
    </dsp:sp>
    <dsp:sp modelId="{E1031F3A-B4A7-43CB-B7AB-BA0CF3ADC68D}">
      <dsp:nvSpPr>
        <dsp:cNvPr id="0" name=""/>
        <dsp:cNvSpPr/>
      </dsp:nvSpPr>
      <dsp:spPr>
        <a:xfrm>
          <a:off x="0" y="1771083"/>
          <a:ext cx="8128000" cy="118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Most popular sold vehicles are from the years 2011-2014.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Lower mileage.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Can be sold for a higher price to increase returns.</a:t>
          </a:r>
        </a:p>
      </dsp:txBody>
      <dsp:txXfrm>
        <a:off x="0" y="1771083"/>
        <a:ext cx="8128000" cy="1181250"/>
      </dsp:txXfrm>
    </dsp:sp>
    <dsp:sp modelId="{679F4D2A-80E9-45AC-94A5-2A0CF85A9169}">
      <dsp:nvSpPr>
        <dsp:cNvPr id="0" name=""/>
        <dsp:cNvSpPr/>
      </dsp:nvSpPr>
      <dsp:spPr>
        <a:xfrm>
          <a:off x="406400" y="1549683"/>
          <a:ext cx="568960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Sell newer vehicles. (2011-2014).</a:t>
          </a:r>
        </a:p>
      </dsp:txBody>
      <dsp:txXfrm>
        <a:off x="428016" y="1571299"/>
        <a:ext cx="5646368" cy="399568"/>
      </dsp:txXfrm>
    </dsp:sp>
    <dsp:sp modelId="{248F84BA-EA45-4071-B432-EC55B4251112}">
      <dsp:nvSpPr>
        <dsp:cNvPr id="0" name=""/>
        <dsp:cNvSpPr/>
      </dsp:nvSpPr>
      <dsp:spPr>
        <a:xfrm>
          <a:off x="0" y="3254733"/>
          <a:ext cx="8128000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2</a:t>
          </a:r>
          <a:r>
            <a:rPr lang="en-US" sz="1600" kern="1200" baseline="30000" dirty="0"/>
            <a:t>nd</a:t>
          </a:r>
          <a:r>
            <a:rPr lang="en-US" sz="1600" kern="1200" dirty="0"/>
            <a:t> highest correlation with selling price.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Better condition allows for a higher selling price.</a:t>
          </a:r>
        </a:p>
      </dsp:txBody>
      <dsp:txXfrm>
        <a:off x="0" y="3254733"/>
        <a:ext cx="8128000" cy="921375"/>
      </dsp:txXfrm>
    </dsp:sp>
    <dsp:sp modelId="{965D4BA4-B431-480F-AB66-44AD58D77511}">
      <dsp:nvSpPr>
        <dsp:cNvPr id="0" name=""/>
        <dsp:cNvSpPr/>
      </dsp:nvSpPr>
      <dsp:spPr>
        <a:xfrm>
          <a:off x="406400" y="3033333"/>
          <a:ext cx="568960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Sell vehicles in good condition.</a:t>
          </a:r>
        </a:p>
      </dsp:txBody>
      <dsp:txXfrm>
        <a:off x="428016" y="3054949"/>
        <a:ext cx="5646368" cy="399568"/>
      </dsp:txXfrm>
    </dsp:sp>
    <dsp:sp modelId="{B3E701A6-4093-46F9-A52A-9971AFD2595C}">
      <dsp:nvSpPr>
        <dsp:cNvPr id="0" name=""/>
        <dsp:cNvSpPr/>
      </dsp:nvSpPr>
      <dsp:spPr>
        <a:xfrm>
          <a:off x="0" y="4478508"/>
          <a:ext cx="81280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Highest accuracy among used algorithms.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 All variables are important.</a:t>
          </a:r>
        </a:p>
      </dsp:txBody>
      <dsp:txXfrm>
        <a:off x="0" y="4478508"/>
        <a:ext cx="8128000" cy="874125"/>
      </dsp:txXfrm>
    </dsp:sp>
    <dsp:sp modelId="{813234B2-92C2-4596-9F87-64075C6E0124}">
      <dsp:nvSpPr>
        <dsp:cNvPr id="0" name=""/>
        <dsp:cNvSpPr/>
      </dsp:nvSpPr>
      <dsp:spPr>
        <a:xfrm>
          <a:off x="406400" y="4257108"/>
          <a:ext cx="568960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Random Forests is the best model for price predictions.</a:t>
          </a:r>
        </a:p>
      </dsp:txBody>
      <dsp:txXfrm>
        <a:off x="428016" y="4278724"/>
        <a:ext cx="5646368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E682B-E888-4C73-8FDB-1D5977A959FF}">
      <dsp:nvSpPr>
        <dsp:cNvPr id="0" name=""/>
        <dsp:cNvSpPr/>
      </dsp:nvSpPr>
      <dsp:spPr>
        <a:xfrm>
          <a:off x="0" y="233854"/>
          <a:ext cx="812800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Improved my Python understanding.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Practiced more on </a:t>
          </a:r>
          <a:r>
            <a:rPr lang="en-US" sz="1600" kern="1200" dirty="0" err="1"/>
            <a:t>PowerBI</a:t>
          </a:r>
          <a:r>
            <a:rPr lang="en-US" sz="1600" kern="1200" dirty="0"/>
            <a:t>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 was easy to work with.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major issues.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Good results from the analysis.</a:t>
          </a:r>
        </a:p>
      </dsp:txBody>
      <dsp:txXfrm>
        <a:off x="0" y="233854"/>
        <a:ext cx="8128000" cy="1701000"/>
      </dsp:txXfrm>
    </dsp:sp>
    <dsp:sp modelId="{70374983-07C6-47F9-8B65-9E2A93BE69B1}">
      <dsp:nvSpPr>
        <dsp:cNvPr id="0" name=""/>
        <dsp:cNvSpPr/>
      </dsp:nvSpPr>
      <dsp:spPr>
        <a:xfrm>
          <a:off x="406400" y="12454"/>
          <a:ext cx="5689600" cy="442800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went well</a:t>
          </a:r>
        </a:p>
      </dsp:txBody>
      <dsp:txXfrm>
        <a:off x="428016" y="34070"/>
        <a:ext cx="5646368" cy="399568"/>
      </dsp:txXfrm>
    </dsp:sp>
    <dsp:sp modelId="{03E0B691-9062-4878-8CB4-741BC3F6A536}">
      <dsp:nvSpPr>
        <dsp:cNvPr id="0" name=""/>
        <dsp:cNvSpPr/>
      </dsp:nvSpPr>
      <dsp:spPr>
        <a:xfrm>
          <a:off x="0" y="2237254"/>
          <a:ext cx="8128000" cy="118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Processing times were long.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It was hard to find multiple datasets that work together.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Hard to find ideas for topics.</a:t>
          </a:r>
        </a:p>
      </dsp:txBody>
      <dsp:txXfrm>
        <a:off x="0" y="2237254"/>
        <a:ext cx="8128000" cy="1181250"/>
      </dsp:txXfrm>
    </dsp:sp>
    <dsp:sp modelId="{10A6FBE5-D421-479B-BED9-69B50CB7B6DA}">
      <dsp:nvSpPr>
        <dsp:cNvPr id="0" name=""/>
        <dsp:cNvSpPr/>
      </dsp:nvSpPr>
      <dsp:spPr>
        <a:xfrm>
          <a:off x="406400" y="2015854"/>
          <a:ext cx="5689600" cy="442800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did not go well</a:t>
          </a:r>
        </a:p>
      </dsp:txBody>
      <dsp:txXfrm>
        <a:off x="428016" y="2037470"/>
        <a:ext cx="5646368" cy="399568"/>
      </dsp:txXfrm>
    </dsp:sp>
    <dsp:sp modelId="{6BB0F62E-D1A8-4416-BF65-85EC9210B214}">
      <dsp:nvSpPr>
        <dsp:cNvPr id="0" name=""/>
        <dsp:cNvSpPr/>
      </dsp:nvSpPr>
      <dsp:spPr>
        <a:xfrm>
          <a:off x="0" y="3720904"/>
          <a:ext cx="8128000" cy="1181250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12420" rIns="63082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multiple datasets.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a more complex topic.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different tools.</a:t>
          </a:r>
        </a:p>
      </dsp:txBody>
      <dsp:txXfrm>
        <a:off x="0" y="3720904"/>
        <a:ext cx="8128000" cy="1181250"/>
      </dsp:txXfrm>
    </dsp:sp>
    <dsp:sp modelId="{01F74BD9-F0F0-4F57-833B-05C29CA133C0}">
      <dsp:nvSpPr>
        <dsp:cNvPr id="0" name=""/>
        <dsp:cNvSpPr/>
      </dsp:nvSpPr>
      <dsp:spPr>
        <a:xfrm>
          <a:off x="406400" y="3499504"/>
          <a:ext cx="5689600" cy="442800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I would do differently</a:t>
          </a:r>
        </a:p>
      </dsp:txBody>
      <dsp:txXfrm>
        <a:off x="428016" y="3521120"/>
        <a:ext cx="564636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92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71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0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8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30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7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9194" y="1509191"/>
            <a:ext cx="6856292" cy="2135620"/>
          </a:xfrm>
        </p:spPr>
        <p:txBody>
          <a:bodyPr>
            <a:normAutofit/>
          </a:bodyPr>
          <a:lstStyle/>
          <a:p>
            <a:r>
              <a:rPr lang="en-US" dirty="0"/>
              <a:t>Vehicle Sales analysis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91E02E-8AB0-ACA2-29EF-F52F78DE82D4}"/>
              </a:ext>
            </a:extLst>
          </p:cNvPr>
          <p:cNvSpPr txBox="1">
            <a:spLocks/>
          </p:cNvSpPr>
          <p:nvPr/>
        </p:nvSpPr>
        <p:spPr>
          <a:xfrm>
            <a:off x="4689194" y="3646410"/>
            <a:ext cx="2850876" cy="561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Nicholas </a:t>
            </a:r>
            <a:r>
              <a:rPr lang="en-US" sz="2000" dirty="0" err="1"/>
              <a:t>SUtanto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35756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448B33-D715-0137-297E-60048FBB5C57}"/>
              </a:ext>
            </a:extLst>
          </p:cNvPr>
          <p:cNvSpPr/>
          <p:nvPr/>
        </p:nvSpPr>
        <p:spPr>
          <a:xfrm>
            <a:off x="332150" y="4604778"/>
            <a:ext cx="3571384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Selling price increases with lower mileage.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F945B5-D192-4A2D-750E-9458CB62CF8A}"/>
              </a:ext>
            </a:extLst>
          </p:cNvPr>
          <p:cNvSpPr/>
          <p:nvPr/>
        </p:nvSpPr>
        <p:spPr>
          <a:xfrm>
            <a:off x="4327093" y="4604778"/>
            <a:ext cx="3571384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newer the vehicle, the less mileage it has.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7E320-D976-A4BC-0517-7D448511C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50" y="2943026"/>
            <a:ext cx="3537814" cy="1296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8202F-8EA9-1B70-445B-545C0CB36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093" y="2943026"/>
            <a:ext cx="3537814" cy="14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35756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448B33-D715-0137-297E-60048FBB5C57}"/>
              </a:ext>
            </a:extLst>
          </p:cNvPr>
          <p:cNvSpPr/>
          <p:nvPr/>
        </p:nvSpPr>
        <p:spPr>
          <a:xfrm>
            <a:off x="1926853" y="4662333"/>
            <a:ext cx="4259443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higher the condition, the lower the mileage.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21BC2-2216-52A8-9BBB-558DD96B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854" y="2684029"/>
            <a:ext cx="4259443" cy="182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9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605724" cy="847168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graph with blue bars&#10;&#10;Description automatically generated">
            <a:extLst>
              <a:ext uri="{FF2B5EF4-FFF2-40B4-BE49-F238E27FC236}">
                <a16:creationId xmlns:a16="http://schemas.microsoft.com/office/drawing/2014/main" id="{AA635EAD-0E2D-F1E0-A64E-346D9F417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83" y="1848181"/>
            <a:ext cx="5241500" cy="293841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55C6D3-534B-274E-01DB-2B7E5513FE01}"/>
              </a:ext>
            </a:extLst>
          </p:cNvPr>
          <p:cNvSpPr/>
          <p:nvPr/>
        </p:nvSpPr>
        <p:spPr>
          <a:xfrm>
            <a:off x="5669426" y="4875183"/>
            <a:ext cx="5241499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This chart shows the variables that effect the machine algorithm the most.</a:t>
            </a: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D632E2-EF2C-25D0-349E-3E6DFCE3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605" y="2008377"/>
            <a:ext cx="7889549" cy="650600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F881FB3D-172F-E166-2D46-BC03B1A6E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605" y="3818274"/>
            <a:ext cx="2229161" cy="1562318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81746DD7-2405-57F6-9F60-C5A612C7F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955" y="3845087"/>
            <a:ext cx="2146006" cy="1535505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00C3BD7-2CBA-1438-6074-EA2FC3469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954" y="3845087"/>
            <a:ext cx="2077448" cy="153550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812E18-3046-9C6E-F3AE-869C29C9E980}"/>
              </a:ext>
            </a:extLst>
          </p:cNvPr>
          <p:cNvSpPr/>
          <p:nvPr/>
        </p:nvSpPr>
        <p:spPr>
          <a:xfrm>
            <a:off x="1521605" y="3149647"/>
            <a:ext cx="2229161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Predictors 1.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B722C7-F5C2-8544-7BCB-9D88DED6BEBC}"/>
              </a:ext>
            </a:extLst>
          </p:cNvPr>
          <p:cNvSpPr/>
          <p:nvPr/>
        </p:nvSpPr>
        <p:spPr>
          <a:xfrm>
            <a:off x="4380378" y="3152960"/>
            <a:ext cx="2229161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Predictors 2.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6C150EB-EA48-9CE4-72B9-0FD98DB198C1}"/>
              </a:ext>
            </a:extLst>
          </p:cNvPr>
          <p:cNvSpPr/>
          <p:nvPr/>
        </p:nvSpPr>
        <p:spPr>
          <a:xfrm>
            <a:off x="7220098" y="3149647"/>
            <a:ext cx="2229161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Predictors 3.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472478"/>
            <a:ext cx="7889768" cy="647767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E7F53A8-AD3B-3A09-98BF-1B4F104111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979262"/>
              </p:ext>
            </p:extLst>
          </p:nvPr>
        </p:nvGraphicFramePr>
        <p:xfrm>
          <a:off x="3138557" y="11202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04" y="789760"/>
            <a:ext cx="7606895" cy="651980"/>
          </a:xfrm>
        </p:spPr>
        <p:txBody>
          <a:bodyPr>
            <a:normAutofit fontScale="90000"/>
          </a:bodyPr>
          <a:lstStyle/>
          <a:p>
            <a:r>
              <a:rPr lang="en-US" dirty="0"/>
              <a:t>The Three </a:t>
            </a:r>
            <a:r>
              <a:rPr lang="en-US" dirty="0" err="1"/>
              <a:t>Ws</a:t>
            </a:r>
            <a:r>
              <a:rPr lang="en-US" dirty="0"/>
              <a:t>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10A7E33-D0E9-6C98-3466-C77BD49D8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134876"/>
              </p:ext>
            </p:extLst>
          </p:nvPr>
        </p:nvGraphicFramePr>
        <p:xfrm>
          <a:off x="3355132" y="1624303"/>
          <a:ext cx="8128000" cy="4914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3375" y="3043305"/>
            <a:ext cx="5528217" cy="77139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1910891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2340352"/>
            <a:ext cx="6338887" cy="30245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Introduction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The Three </a:t>
            </a:r>
            <a:r>
              <a:rPr lang="en-US" dirty="0" err="1"/>
              <a:t>Ws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8498" y="293234"/>
            <a:ext cx="6594768" cy="1500951"/>
          </a:xfrm>
        </p:spPr>
        <p:txBody>
          <a:bodyPr>
            <a:normAutofit/>
          </a:bodyPr>
          <a:lstStyle/>
          <a:p>
            <a:r>
              <a:rPr lang="en-US" dirty="0"/>
              <a:t>Introduction to the data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86DFBB4-226A-D3AA-9F00-34E5FB637D3B}"/>
              </a:ext>
            </a:extLst>
          </p:cNvPr>
          <p:cNvSpPr txBox="1">
            <a:spLocks/>
          </p:cNvSpPr>
          <p:nvPr/>
        </p:nvSpPr>
        <p:spPr>
          <a:xfrm>
            <a:off x="4697690" y="1794185"/>
            <a:ext cx="7221482" cy="2235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The dataset contains information regarding vehicle sales. The purpose of this analysis is to see what variables affect the selling price of a vehicle. The dataset consists of 558838 rows and 16 columns. 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 variables include: year, make, model, trim, body, transmission vin, state, condition, odometer, color, interior, seller, </a:t>
            </a:r>
            <a:r>
              <a:rPr lang="en-US" sz="1800" dirty="0" err="1">
                <a:solidFill>
                  <a:schemeClr val="bg1"/>
                </a:solidFill>
              </a:rPr>
              <a:t>mmr</a:t>
            </a:r>
            <a:r>
              <a:rPr lang="en-US" sz="1800" dirty="0">
                <a:solidFill>
                  <a:schemeClr val="bg1"/>
                </a:solidFill>
              </a:rPr>
              <a:t>, selling price, and sale date.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FC828-F3BF-8F78-62AC-6DC7C6205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038" y="4029385"/>
            <a:ext cx="5330786" cy="26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789" y="609599"/>
            <a:ext cx="6594768" cy="812801"/>
          </a:xfrm>
        </p:spPr>
        <p:txBody>
          <a:bodyPr>
            <a:normAutofit/>
          </a:bodyPr>
          <a:lstStyle/>
          <a:p>
            <a:r>
              <a:rPr lang="en-US" dirty="0"/>
              <a:t>Processes​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0AEABC-2AF2-11D3-FD3E-49C48B1B9AE6}"/>
              </a:ext>
            </a:extLst>
          </p:cNvPr>
          <p:cNvSpPr txBox="1">
            <a:spLocks/>
          </p:cNvSpPr>
          <p:nvPr/>
        </p:nvSpPr>
        <p:spPr>
          <a:xfrm>
            <a:off x="4697690" y="1422401"/>
            <a:ext cx="7221482" cy="2733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I used python to preprocess the data.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Removed missing values (resulting in 472325 rows left).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Filtered the dataset to only using 9 vehicle makes from 3 regions (53 total makes, lowered down due to processing times/load. Resulting in a final row count of 275642).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Created 2 new variables, </a:t>
            </a:r>
            <a:r>
              <a:rPr lang="en-US" sz="1400" dirty="0" err="1">
                <a:solidFill>
                  <a:schemeClr val="bg1"/>
                </a:solidFill>
              </a:rPr>
              <a:t>body_simple</a:t>
            </a:r>
            <a:r>
              <a:rPr lang="en-US" sz="1400" dirty="0">
                <a:solidFill>
                  <a:schemeClr val="bg1"/>
                </a:solidFill>
              </a:rPr>
              <a:t>, and capacity.</a:t>
            </a:r>
          </a:p>
          <a:p>
            <a:r>
              <a:rPr lang="en-US" sz="1800" dirty="0">
                <a:solidFill>
                  <a:schemeClr val="bg1"/>
                </a:solidFill>
              </a:rPr>
              <a:t>Used python for feature importance and correlation matrix.</a:t>
            </a:r>
          </a:p>
          <a:p>
            <a:r>
              <a:rPr lang="en-US" sz="1800" dirty="0">
                <a:solidFill>
                  <a:schemeClr val="bg1"/>
                </a:solidFill>
              </a:rPr>
              <a:t>Use </a:t>
            </a:r>
            <a:r>
              <a:rPr lang="en-US" sz="1800" dirty="0" err="1">
                <a:solidFill>
                  <a:schemeClr val="bg1"/>
                </a:solidFill>
              </a:rPr>
              <a:t>PowerBI</a:t>
            </a:r>
            <a:r>
              <a:rPr lang="en-US" sz="1800" dirty="0">
                <a:solidFill>
                  <a:schemeClr val="bg1"/>
                </a:solidFill>
              </a:rPr>
              <a:t> and python for visualizations.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6D763-0421-5BA4-0CC2-ED478CBD1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315" y="4277263"/>
            <a:ext cx="5766232" cy="18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35756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0BF66-EB45-C936-4DF4-99943E65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2541793"/>
            <a:ext cx="3571384" cy="2562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36089D-2706-7BD6-DB3D-5E37AF35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29" y="2538623"/>
            <a:ext cx="3571651" cy="256584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448B33-D715-0137-297E-60048FBB5C57}"/>
              </a:ext>
            </a:extLst>
          </p:cNvPr>
          <p:cNvSpPr/>
          <p:nvPr/>
        </p:nvSpPr>
        <p:spPr>
          <a:xfrm>
            <a:off x="298580" y="5269440"/>
            <a:ext cx="3571384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most popular make is Ford, followed by Chevrolet then Nissan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F945B5-D192-4A2D-750E-9458CB62CF8A}"/>
              </a:ext>
            </a:extLst>
          </p:cNvPr>
          <p:cNvSpPr/>
          <p:nvPr/>
        </p:nvSpPr>
        <p:spPr>
          <a:xfrm>
            <a:off x="4235529" y="5269440"/>
            <a:ext cx="3571384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sedan body type is the most popular followed by SUV then cab.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35756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448B33-D715-0137-297E-60048FBB5C57}"/>
              </a:ext>
            </a:extLst>
          </p:cNvPr>
          <p:cNvSpPr/>
          <p:nvPr/>
        </p:nvSpPr>
        <p:spPr>
          <a:xfrm>
            <a:off x="298580" y="4853803"/>
            <a:ext cx="4142410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There is a large jump of number of vehicles from 2010-2012. Then it starts to lower again.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F945B5-D192-4A2D-750E-9458CB62CF8A}"/>
              </a:ext>
            </a:extLst>
          </p:cNvPr>
          <p:cNvSpPr/>
          <p:nvPr/>
        </p:nvSpPr>
        <p:spPr>
          <a:xfrm>
            <a:off x="4706815" y="4853803"/>
            <a:ext cx="3100098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majority of vehicles have an automatic transmission.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F4435-9543-E2A6-839C-C2682D2A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3079526"/>
            <a:ext cx="4142410" cy="1617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34F5C7-AA40-4B1F-4EBA-677F85F16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815" y="2477877"/>
            <a:ext cx="3100098" cy="2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2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35756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448B33-D715-0137-297E-60048FBB5C57}"/>
              </a:ext>
            </a:extLst>
          </p:cNvPr>
          <p:cNvSpPr/>
          <p:nvPr/>
        </p:nvSpPr>
        <p:spPr>
          <a:xfrm>
            <a:off x="2101642" y="5400517"/>
            <a:ext cx="3909868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most popular vehicle in the dataset is a Nissan Altima.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A316D-A745-DECC-4D00-E18ECD21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642" y="2437907"/>
            <a:ext cx="3909868" cy="27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35756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448B33-D715-0137-297E-60048FBB5C57}"/>
              </a:ext>
            </a:extLst>
          </p:cNvPr>
          <p:cNvSpPr/>
          <p:nvPr/>
        </p:nvSpPr>
        <p:spPr>
          <a:xfrm>
            <a:off x="5158878" y="2253673"/>
            <a:ext cx="2765922" cy="420061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a heatmap to map out the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Variables that are most correlated with selling price are year, condition, and odometer.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Some other notable correlations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Odometer and Year.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Condition and Year.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67A15-8098-BED5-597B-F409A8B8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1" y="2253673"/>
            <a:ext cx="4798290" cy="42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9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357561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448B33-D715-0137-297E-60048FBB5C57}"/>
              </a:ext>
            </a:extLst>
          </p:cNvPr>
          <p:cNvSpPr/>
          <p:nvPr/>
        </p:nvSpPr>
        <p:spPr>
          <a:xfrm>
            <a:off x="298580" y="5269440"/>
            <a:ext cx="3571384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chart shows that as the vehicle year increases, the selling price also increases.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F945B5-D192-4A2D-750E-9458CB62CF8A}"/>
              </a:ext>
            </a:extLst>
          </p:cNvPr>
          <p:cNvSpPr/>
          <p:nvPr/>
        </p:nvSpPr>
        <p:spPr>
          <a:xfrm>
            <a:off x="4414209" y="5269440"/>
            <a:ext cx="3214023" cy="5587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Selling price increases as condition increases.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DAB72-8477-AE70-DA3F-592FCED5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2528632"/>
            <a:ext cx="3571384" cy="2577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BF727-ADFD-351F-0907-27D02A303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209" y="2528648"/>
            <a:ext cx="3214023" cy="258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714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{3918344E-67FF-44DD-B181-A6CDACAE7C8B}tf33968143_win32</Template>
  <TotalTime>1553</TotalTime>
  <Words>608</Words>
  <Application>Microsoft Office PowerPoint</Application>
  <PresentationFormat>Widescreen</PresentationFormat>
  <Paragraphs>106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Avenir Next LT Pro</vt:lpstr>
      <vt:lpstr>Calibri</vt:lpstr>
      <vt:lpstr>Custom</vt:lpstr>
      <vt:lpstr>Vehicle Sales analysis</vt:lpstr>
      <vt:lpstr>Agenda</vt:lpstr>
      <vt:lpstr>Introduction to the data</vt:lpstr>
      <vt:lpstr>Processes​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Machine Learning</vt:lpstr>
      <vt:lpstr>Machine Learning</vt:lpstr>
      <vt:lpstr>Recommendations</vt:lpstr>
      <vt:lpstr>The Three Ws​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Sutanto</dc:creator>
  <cp:lastModifiedBy>Nicholas Sutanto</cp:lastModifiedBy>
  <cp:revision>7</cp:revision>
  <dcterms:created xsi:type="dcterms:W3CDTF">2024-08-09T03:00:29Z</dcterms:created>
  <dcterms:modified xsi:type="dcterms:W3CDTF">2024-08-13T04:11:51Z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